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4.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4" r:id="rId5"/>
    <p:sldMasterId id="2147483686" r:id="rId6"/>
  </p:sldMasterIdLst>
  <p:notesMasterIdLst>
    <p:notesMasterId r:id="rId29"/>
  </p:notesMasterIdLst>
  <p:sldIdLst>
    <p:sldId id="625" r:id="rId7"/>
    <p:sldId id="2147472321" r:id="rId8"/>
    <p:sldId id="2147472290" r:id="rId9"/>
    <p:sldId id="2147472291" r:id="rId10"/>
    <p:sldId id="2147472292" r:id="rId11"/>
    <p:sldId id="2147472311" r:id="rId12"/>
    <p:sldId id="258" r:id="rId13"/>
    <p:sldId id="260" r:id="rId14"/>
    <p:sldId id="261" r:id="rId15"/>
    <p:sldId id="2147472286" r:id="rId16"/>
    <p:sldId id="2147472293" r:id="rId17"/>
    <p:sldId id="2147472294" r:id="rId18"/>
    <p:sldId id="2147472295" r:id="rId19"/>
    <p:sldId id="2147472296" r:id="rId20"/>
    <p:sldId id="2147472297" r:id="rId21"/>
    <p:sldId id="2147472300" r:id="rId22"/>
    <p:sldId id="2147472301" r:id="rId23"/>
    <p:sldId id="2147472304" r:id="rId24"/>
    <p:sldId id="2147472305" r:id="rId25"/>
    <p:sldId id="2147472306" r:id="rId26"/>
    <p:sldId id="2147472307" r:id="rId27"/>
    <p:sldId id="2147472310"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877CE3C-DE0D-AE20-6C80-FACF41458F1A}" name="Federica Caraci" initials="FC" userId="S::itu0758c@amway.com::4345f9da-f753-42fe-9cbf-027ef4abfea7" providerId="AD"/>
  <p188:author id="{816CC04B-B74D-8320-EBB5-91DFF44F6764}" name="Olena Boldakova" initials="OB" userId="S::UAUOBOLD@amway.com::d23181d2-b3f0-404e-9d58-3fdaeb22c076" providerId="AD"/>
  <p188:author id="{47A9989D-8FE2-5460-F6E3-2AA62AA92F40}" name="Ahmed Shehata" initials="AS" userId="S::DEU0790Q@amway.com::8ff047c9-f602-4b2b-901f-e4e2ab41ced7" providerId="AD"/>
  <p188:author id="{3538A1A6-1DCC-3E9C-06E3-8A01934216FC}" name="Victoria Gorczyca" initials="" userId="S::plujkp8@amway.com::8e66b00f-7f20-43c9-9751-b01598888fa6" providerId="AD"/>
  <p188:author id="{8B00FFAB-4F23-526E-EF47-16A7DFB85C3B}" name="Juan Ricci" initials="JR" userId="S::plu07b5l@amway.com::d94fd20f-17cb-44d8-a0f1-823281491045" providerId="AD"/>
  <p188:author id="{6CA828AF-7985-1453-1740-39B48247C9C7}" name="Stella Lobefaro" initials="SL" userId="S::deuslobe@amway.com::1e0b162e-6200-45e1-be78-e7c423655d16" providerId="AD"/>
  <p188:author id="{00518BCE-9D7C-F879-CDCC-FD98ADA7A6DA}" name="Federica Caraci" initials="FC" userId="S::ITU0758C@amway.com::4345f9da-f753-42fe-9cbf-027ef4abfea7" providerId="AD"/>
  <p188:author id="{ADD6BAD8-0DBA-8F12-B892-8D6132D31B09}" name="Wojciech Fortuna" initials="WF" userId="S::wfortuna@grupa3.com.pl::50cdf3a5-9bee-484e-ad61-04e4f5ae3520" providerId="AD"/>
  <p188:author id="{69F6BFF6-3189-25C3-7D71-70B1115D728F}" name="Ahmed Shehata" initials="AS" userId="S::deu0790q@amway.com::8ff047c9-f602-4b2b-901f-e4e2ab41ced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D7D86"/>
    <a:srgbClr val="6FB2CE"/>
    <a:srgbClr val="4A8FB2"/>
    <a:srgbClr val="0D0D0D"/>
    <a:srgbClr val="376B85"/>
    <a:srgbClr val="244556"/>
    <a:srgbClr val="35667F"/>
    <a:srgbClr val="6B737B"/>
    <a:srgbClr val="438F5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10A1B5D5-9B99-4C35-A422-299274C87663}" styleName="Styl pośredni 1 — Ak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Bez stylu, siatka tabeli">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106" d="100"/>
          <a:sy n="106" d="100"/>
        </p:scale>
        <p:origin x="-2814" y="3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microsoft.com/office/2016/11/relationships/changesInfo" Target="changesInfos/changesInfo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presProps" Target="presProps.xml"/><Relationship Id="rId35"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ederica Caraci" userId="4345f9da-f753-42fe-9cbf-027ef4abfea7" providerId="ADAL" clId="{DA194DD5-F4BD-43DB-B612-235D9F40B278}"/>
    <pc:docChg chg="undo custSel delSld modSld">
      <pc:chgData name="Federica Caraci" userId="4345f9da-f753-42fe-9cbf-027ef4abfea7" providerId="ADAL" clId="{DA194DD5-F4BD-43DB-B612-235D9F40B278}" dt="2024-05-09T08:39:50.760" v="35"/>
      <pc:docMkLst>
        <pc:docMk/>
      </pc:docMkLst>
      <pc:sldChg chg="modSp mod">
        <pc:chgData name="Federica Caraci" userId="4345f9da-f753-42fe-9cbf-027ef4abfea7" providerId="ADAL" clId="{DA194DD5-F4BD-43DB-B612-235D9F40B278}" dt="2024-05-09T08:09:21.951" v="19" actId="20577"/>
        <pc:sldMkLst>
          <pc:docMk/>
          <pc:sldMk cId="3793971872" sldId="2147472286"/>
        </pc:sldMkLst>
        <pc:spChg chg="mod">
          <ac:chgData name="Federica Caraci" userId="4345f9da-f753-42fe-9cbf-027ef4abfea7" providerId="ADAL" clId="{DA194DD5-F4BD-43DB-B612-235D9F40B278}" dt="2024-05-09T08:09:10.226" v="18" actId="14100"/>
          <ac:spMkLst>
            <pc:docMk/>
            <pc:sldMk cId="3793971872" sldId="2147472286"/>
            <ac:spMk id="8" creationId="{5109861D-57C2-B38A-1D8D-38B501EC3521}"/>
          </ac:spMkLst>
        </pc:spChg>
        <pc:spChg chg="mod">
          <ac:chgData name="Federica Caraci" userId="4345f9da-f753-42fe-9cbf-027ef4abfea7" providerId="ADAL" clId="{DA194DD5-F4BD-43DB-B612-235D9F40B278}" dt="2024-05-09T08:09:21.951" v="19" actId="20577"/>
          <ac:spMkLst>
            <pc:docMk/>
            <pc:sldMk cId="3793971872" sldId="2147472286"/>
            <ac:spMk id="24" creationId="{EC29C547-0773-6157-10FC-45CC3FA7D481}"/>
          </ac:spMkLst>
        </pc:spChg>
      </pc:sldChg>
      <pc:sldChg chg="addCm">
        <pc:chgData name="Federica Caraci" userId="4345f9da-f753-42fe-9cbf-027ef4abfea7" providerId="ADAL" clId="{DA194DD5-F4BD-43DB-B612-235D9F40B278}" dt="2024-05-09T08:36:34.021" v="22"/>
        <pc:sldMkLst>
          <pc:docMk/>
          <pc:sldMk cId="1284857399" sldId="2147472294"/>
        </pc:sldMkLst>
        <pc:extLst>
          <p:ext xmlns:p="http://schemas.openxmlformats.org/presentationml/2006/main" uri="{D6D511B9-2390-475A-947B-AFAB55BFBCF1}">
            <pc226:cmChg xmlns:pc226="http://schemas.microsoft.com/office/powerpoint/2022/06/main/command" chg="add">
              <pc226:chgData name="Federica Caraci" userId="4345f9da-f753-42fe-9cbf-027ef4abfea7" providerId="ADAL" clId="{DA194DD5-F4BD-43DB-B612-235D9F40B278}" dt="2024-05-09T08:36:25.237" v="21"/>
              <pc2:cmMkLst xmlns:pc2="http://schemas.microsoft.com/office/powerpoint/2019/9/main/command">
                <pc:docMk/>
                <pc:sldMk cId="1284857399" sldId="2147472294"/>
                <pc2:cmMk id="{804A935B-4D7B-4AF1-8E7E-65487A6ECA80}"/>
              </pc2:cmMkLst>
            </pc226:cmChg>
            <pc226:cmChg xmlns:pc226="http://schemas.microsoft.com/office/powerpoint/2022/06/main/command" chg="add">
              <pc226:chgData name="Federica Caraci" userId="4345f9da-f753-42fe-9cbf-027ef4abfea7" providerId="ADAL" clId="{DA194DD5-F4BD-43DB-B612-235D9F40B278}" dt="2024-05-09T08:36:34.021" v="22"/>
              <pc2:cmMkLst xmlns:pc2="http://schemas.microsoft.com/office/powerpoint/2019/9/main/command">
                <pc:docMk/>
                <pc:sldMk cId="1284857399" sldId="2147472294"/>
                <pc2:cmMk id="{E31F1CAA-691E-4ED4-87C5-276EDB65A8D7}"/>
              </pc2:cmMkLst>
            </pc226:cmChg>
            <pc226:cmChg xmlns:pc226="http://schemas.microsoft.com/office/powerpoint/2022/06/main/command" chg="add">
              <pc226:chgData name="Federica Caraci" userId="4345f9da-f753-42fe-9cbf-027ef4abfea7" providerId="ADAL" clId="{DA194DD5-F4BD-43DB-B612-235D9F40B278}" dt="2024-05-09T08:36:08.907" v="20"/>
              <pc2:cmMkLst xmlns:pc2="http://schemas.microsoft.com/office/powerpoint/2019/9/main/command">
                <pc:docMk/>
                <pc:sldMk cId="1284857399" sldId="2147472294"/>
                <pc2:cmMk id="{ECE316D1-6855-4F87-AA9E-1A380523EE93}"/>
              </pc2:cmMkLst>
            </pc226:cmChg>
          </p:ext>
        </pc:extLst>
      </pc:sldChg>
      <pc:sldChg chg="addCm">
        <pc:chgData name="Federica Caraci" userId="4345f9da-f753-42fe-9cbf-027ef4abfea7" providerId="ADAL" clId="{DA194DD5-F4BD-43DB-B612-235D9F40B278}" dt="2024-05-09T08:37:53.964" v="24"/>
        <pc:sldMkLst>
          <pc:docMk/>
          <pc:sldMk cId="2391449313" sldId="2147472295"/>
        </pc:sldMkLst>
        <pc:extLst>
          <p:ext xmlns:p="http://schemas.openxmlformats.org/presentationml/2006/main" uri="{D6D511B9-2390-475A-947B-AFAB55BFBCF1}">
            <pc226:cmChg xmlns:pc226="http://schemas.microsoft.com/office/powerpoint/2022/06/main/command" chg="add">
              <pc226:chgData name="Federica Caraci" userId="4345f9da-f753-42fe-9cbf-027ef4abfea7" providerId="ADAL" clId="{DA194DD5-F4BD-43DB-B612-235D9F40B278}" dt="2024-05-09T08:37:35.029" v="23"/>
              <pc2:cmMkLst xmlns:pc2="http://schemas.microsoft.com/office/powerpoint/2019/9/main/command">
                <pc:docMk/>
                <pc:sldMk cId="2391449313" sldId="2147472295"/>
                <pc2:cmMk id="{62137B36-E34C-4BFC-AE14-2B4C86A9FF35}"/>
              </pc2:cmMkLst>
            </pc226:cmChg>
            <pc226:cmChg xmlns:pc226="http://schemas.microsoft.com/office/powerpoint/2022/06/main/command" chg="add">
              <pc226:chgData name="Federica Caraci" userId="4345f9da-f753-42fe-9cbf-027ef4abfea7" providerId="ADAL" clId="{DA194DD5-F4BD-43DB-B612-235D9F40B278}" dt="2024-05-09T08:37:53.964" v="24"/>
              <pc2:cmMkLst xmlns:pc2="http://schemas.microsoft.com/office/powerpoint/2019/9/main/command">
                <pc:docMk/>
                <pc:sldMk cId="2391449313" sldId="2147472295"/>
                <pc2:cmMk id="{4132FA9D-264B-4A58-98F5-4CE22B3CA977}"/>
              </pc2:cmMkLst>
            </pc226:cmChg>
          </p:ext>
        </pc:extLst>
      </pc:sldChg>
      <pc:sldChg chg="addCm">
        <pc:chgData name="Federica Caraci" userId="4345f9da-f753-42fe-9cbf-027ef4abfea7" providerId="ADAL" clId="{DA194DD5-F4BD-43DB-B612-235D9F40B278}" dt="2024-05-09T08:39:50.760" v="35"/>
        <pc:sldMkLst>
          <pc:docMk/>
          <pc:sldMk cId="891647678" sldId="2147472297"/>
        </pc:sldMkLst>
        <pc:extLst>
          <p:ext xmlns:p="http://schemas.openxmlformats.org/presentationml/2006/main" uri="{D6D511B9-2390-475A-947B-AFAB55BFBCF1}">
            <pc226:cmChg xmlns:pc226="http://schemas.microsoft.com/office/powerpoint/2022/06/main/command" chg="add">
              <pc226:chgData name="Federica Caraci" userId="4345f9da-f753-42fe-9cbf-027ef4abfea7" providerId="ADAL" clId="{DA194DD5-F4BD-43DB-B612-235D9F40B278}" dt="2024-05-09T08:38:05.063" v="25"/>
              <pc2:cmMkLst xmlns:pc2="http://schemas.microsoft.com/office/powerpoint/2019/9/main/command">
                <pc:docMk/>
                <pc:sldMk cId="891647678" sldId="2147472297"/>
                <pc2:cmMk id="{FC0E1D09-69A7-4D12-9748-AE39BA169769}"/>
              </pc2:cmMkLst>
            </pc226:cmChg>
            <pc226:cmChg xmlns:pc226="http://schemas.microsoft.com/office/powerpoint/2022/06/main/command" chg="add">
              <pc226:chgData name="Federica Caraci" userId="4345f9da-f753-42fe-9cbf-027ef4abfea7" providerId="ADAL" clId="{DA194DD5-F4BD-43DB-B612-235D9F40B278}" dt="2024-05-09T08:39:50.760" v="35"/>
              <pc2:cmMkLst xmlns:pc2="http://schemas.microsoft.com/office/powerpoint/2019/9/main/command">
                <pc:docMk/>
                <pc:sldMk cId="891647678" sldId="2147472297"/>
                <pc2:cmMk id="{798CA329-0FDD-465D-8FCC-C92BFE1C7086}"/>
              </pc2:cmMkLst>
            </pc226:cmChg>
            <pc226:cmChg xmlns:pc226="http://schemas.microsoft.com/office/powerpoint/2022/06/main/command" chg="add">
              <pc226:chgData name="Federica Caraci" userId="4345f9da-f753-42fe-9cbf-027ef4abfea7" providerId="ADAL" clId="{DA194DD5-F4BD-43DB-B612-235D9F40B278}" dt="2024-05-09T08:38:20.292" v="27"/>
              <pc2:cmMkLst xmlns:pc2="http://schemas.microsoft.com/office/powerpoint/2019/9/main/command">
                <pc:docMk/>
                <pc:sldMk cId="891647678" sldId="2147472297"/>
                <pc2:cmMk id="{4319313D-85AB-4F3C-B182-68B672B0177B}"/>
              </pc2:cmMkLst>
            </pc226:cmChg>
            <pc226:cmChg xmlns:pc226="http://schemas.microsoft.com/office/powerpoint/2022/06/main/command" chg="add">
              <pc226:chgData name="Federica Caraci" userId="4345f9da-f753-42fe-9cbf-027ef4abfea7" providerId="ADAL" clId="{DA194DD5-F4BD-43DB-B612-235D9F40B278}" dt="2024-05-09T08:39:22.008" v="32"/>
              <pc2:cmMkLst xmlns:pc2="http://schemas.microsoft.com/office/powerpoint/2019/9/main/command">
                <pc:docMk/>
                <pc:sldMk cId="891647678" sldId="2147472297"/>
                <pc2:cmMk id="{DE843F3F-4926-4045-8782-0E1EB0336A01}"/>
              </pc2:cmMkLst>
            </pc226:cmChg>
            <pc226:cmChg xmlns:pc226="http://schemas.microsoft.com/office/powerpoint/2022/06/main/command" chg="add">
              <pc226:chgData name="Federica Caraci" userId="4345f9da-f753-42fe-9cbf-027ef4abfea7" providerId="ADAL" clId="{DA194DD5-F4BD-43DB-B612-235D9F40B278}" dt="2024-05-09T08:38:28.070" v="28"/>
              <pc2:cmMkLst xmlns:pc2="http://schemas.microsoft.com/office/powerpoint/2019/9/main/command">
                <pc:docMk/>
                <pc:sldMk cId="891647678" sldId="2147472297"/>
                <pc2:cmMk id="{D53ED94D-9BE5-48A5-AD2A-FCBE1E750D2E}"/>
              </pc2:cmMkLst>
            </pc226:cmChg>
            <pc226:cmChg xmlns:pc226="http://schemas.microsoft.com/office/powerpoint/2022/06/main/command" chg="add">
              <pc226:chgData name="Federica Caraci" userId="4345f9da-f753-42fe-9cbf-027ef4abfea7" providerId="ADAL" clId="{DA194DD5-F4BD-43DB-B612-235D9F40B278}" dt="2024-05-09T08:38:35.180" v="29"/>
              <pc2:cmMkLst xmlns:pc2="http://schemas.microsoft.com/office/powerpoint/2019/9/main/command">
                <pc:docMk/>
                <pc:sldMk cId="891647678" sldId="2147472297"/>
                <pc2:cmMk id="{F7BC125C-D319-418D-9FBC-1E3112C7FC7C}"/>
              </pc2:cmMkLst>
            </pc226:cmChg>
            <pc226:cmChg xmlns:pc226="http://schemas.microsoft.com/office/powerpoint/2022/06/main/command" chg="add">
              <pc226:chgData name="Federica Caraci" userId="4345f9da-f753-42fe-9cbf-027ef4abfea7" providerId="ADAL" clId="{DA194DD5-F4BD-43DB-B612-235D9F40B278}" dt="2024-05-09T08:38:11.858" v="26"/>
              <pc2:cmMkLst xmlns:pc2="http://schemas.microsoft.com/office/powerpoint/2019/9/main/command">
                <pc:docMk/>
                <pc:sldMk cId="891647678" sldId="2147472297"/>
                <pc2:cmMk id="{98D2005F-F5B9-49AF-8A41-9C7F468091AB}"/>
              </pc2:cmMkLst>
            </pc226:cmChg>
            <pc226:cmChg xmlns:pc226="http://schemas.microsoft.com/office/powerpoint/2022/06/main/command" chg="add">
              <pc226:chgData name="Federica Caraci" userId="4345f9da-f753-42fe-9cbf-027ef4abfea7" providerId="ADAL" clId="{DA194DD5-F4BD-43DB-B612-235D9F40B278}" dt="2024-05-09T08:39:31.826" v="33"/>
              <pc2:cmMkLst xmlns:pc2="http://schemas.microsoft.com/office/powerpoint/2019/9/main/command">
                <pc:docMk/>
                <pc:sldMk cId="891647678" sldId="2147472297"/>
                <pc2:cmMk id="{B6F20361-F7B0-4ADC-BD90-7D7BEE37491F}"/>
              </pc2:cmMkLst>
            </pc226:cmChg>
            <pc226:cmChg xmlns:pc226="http://schemas.microsoft.com/office/powerpoint/2022/06/main/command" chg="add">
              <pc226:chgData name="Federica Caraci" userId="4345f9da-f753-42fe-9cbf-027ef4abfea7" providerId="ADAL" clId="{DA194DD5-F4BD-43DB-B612-235D9F40B278}" dt="2024-05-09T08:38:57.687" v="30"/>
              <pc2:cmMkLst xmlns:pc2="http://schemas.microsoft.com/office/powerpoint/2019/9/main/command">
                <pc:docMk/>
                <pc:sldMk cId="891647678" sldId="2147472297"/>
                <pc2:cmMk id="{58F15099-D2CC-4C5E-BE6B-F40269FA928A}"/>
              </pc2:cmMkLst>
            </pc226:cmChg>
            <pc226:cmChg xmlns:pc226="http://schemas.microsoft.com/office/powerpoint/2022/06/main/command" chg="add">
              <pc226:chgData name="Federica Caraci" userId="4345f9da-f753-42fe-9cbf-027ef4abfea7" providerId="ADAL" clId="{DA194DD5-F4BD-43DB-B612-235D9F40B278}" dt="2024-05-09T08:39:11.250" v="31"/>
              <pc2:cmMkLst xmlns:pc2="http://schemas.microsoft.com/office/powerpoint/2019/9/main/command">
                <pc:docMk/>
                <pc:sldMk cId="891647678" sldId="2147472297"/>
                <pc2:cmMk id="{AB0698AE-7690-40CC-9FE2-A1B29BD78911}"/>
              </pc2:cmMkLst>
            </pc226:cmChg>
            <pc226:cmChg xmlns:pc226="http://schemas.microsoft.com/office/powerpoint/2022/06/main/command" chg="add">
              <pc226:chgData name="Federica Caraci" userId="4345f9da-f753-42fe-9cbf-027ef4abfea7" providerId="ADAL" clId="{DA194DD5-F4BD-43DB-B612-235D9F40B278}" dt="2024-05-09T08:39:42.115" v="34"/>
              <pc2:cmMkLst xmlns:pc2="http://schemas.microsoft.com/office/powerpoint/2019/9/main/command">
                <pc:docMk/>
                <pc:sldMk cId="891647678" sldId="2147472297"/>
                <pc2:cmMk id="{1E02C8C8-AAF6-4A31-9F64-58719D8B8215}"/>
              </pc2:cmMkLst>
            </pc226:cmChg>
          </p:ext>
        </pc:extLst>
      </pc:sldChg>
      <pc:sldChg chg="modSp mod">
        <pc:chgData name="Federica Caraci" userId="4345f9da-f753-42fe-9cbf-027ef4abfea7" providerId="ADAL" clId="{DA194DD5-F4BD-43DB-B612-235D9F40B278}" dt="2024-05-09T07:52:23.219" v="1" actId="14100"/>
        <pc:sldMkLst>
          <pc:docMk/>
          <pc:sldMk cId="486895162" sldId="2147472321"/>
        </pc:sldMkLst>
        <pc:spChg chg="mod">
          <ac:chgData name="Federica Caraci" userId="4345f9da-f753-42fe-9cbf-027ef4abfea7" providerId="ADAL" clId="{DA194DD5-F4BD-43DB-B612-235D9F40B278}" dt="2024-05-09T07:52:20.837" v="0" actId="14100"/>
          <ac:spMkLst>
            <pc:docMk/>
            <pc:sldMk cId="486895162" sldId="2147472321"/>
            <ac:spMk id="9" creationId="{26E2DD23-936D-5273-4108-030DB7C2AD0F}"/>
          </ac:spMkLst>
        </pc:spChg>
        <pc:spChg chg="mod">
          <ac:chgData name="Federica Caraci" userId="4345f9da-f753-42fe-9cbf-027ef4abfea7" providerId="ADAL" clId="{DA194DD5-F4BD-43DB-B612-235D9F40B278}" dt="2024-05-09T07:52:23.219" v="1" actId="14100"/>
          <ac:spMkLst>
            <pc:docMk/>
            <pc:sldMk cId="486895162" sldId="2147472321"/>
            <ac:spMk id="10" creationId="{9D67997E-9DD5-4AE4-B322-1ECFFC14A403}"/>
          </ac:spMkLst>
        </pc:spChg>
      </pc:sldChg>
      <pc:sldChg chg="del">
        <pc:chgData name="Federica Caraci" userId="4345f9da-f753-42fe-9cbf-027ef4abfea7" providerId="ADAL" clId="{DA194DD5-F4BD-43DB-B612-235D9F40B278}" dt="2024-05-09T07:52:27.974" v="2" actId="47"/>
        <pc:sldMkLst>
          <pc:docMk/>
          <pc:sldMk cId="3472834449" sldId="2147472322"/>
        </pc:sldMkLst>
      </pc:sldChg>
    </pc:docChg>
  </pc:docChgLst>
  <pc:docChgLst>
    <pc:chgData name="Federica Caraci" userId="4345f9da-f753-42fe-9cbf-027ef4abfea7" providerId="ADAL" clId="{C478E155-7420-43A2-AAA4-8F48CD9CC5A3}"/>
    <pc:docChg chg="delSld modSld">
      <pc:chgData name="Federica Caraci" userId="4345f9da-f753-42fe-9cbf-027ef4abfea7" providerId="ADAL" clId="{C478E155-7420-43A2-AAA4-8F48CD9CC5A3}" dt="2024-05-23T19:01:12.596" v="22" actId="47"/>
      <pc:docMkLst>
        <pc:docMk/>
      </pc:docMkLst>
      <pc:sldChg chg="modSp mod">
        <pc:chgData name="Federica Caraci" userId="4345f9da-f753-42fe-9cbf-027ef4abfea7" providerId="ADAL" clId="{C478E155-7420-43A2-AAA4-8F48CD9CC5A3}" dt="2024-05-23T18:57:10.618" v="5" actId="20577"/>
        <pc:sldMkLst>
          <pc:docMk/>
          <pc:sldMk cId="2665839574" sldId="260"/>
        </pc:sldMkLst>
        <pc:spChg chg="mod">
          <ac:chgData name="Federica Caraci" userId="4345f9da-f753-42fe-9cbf-027ef4abfea7" providerId="ADAL" clId="{C478E155-7420-43A2-AAA4-8F48CD9CC5A3}" dt="2024-05-23T18:57:10.618" v="5" actId="20577"/>
          <ac:spMkLst>
            <pc:docMk/>
            <pc:sldMk cId="2665839574" sldId="260"/>
            <ac:spMk id="29" creationId="{1F80F912-D458-1371-D5D4-14287F2121A8}"/>
          </ac:spMkLst>
        </pc:spChg>
      </pc:sldChg>
      <pc:sldChg chg="modSp mod">
        <pc:chgData name="Federica Caraci" userId="4345f9da-f753-42fe-9cbf-027ef4abfea7" providerId="ADAL" clId="{C478E155-7420-43A2-AAA4-8F48CD9CC5A3}" dt="2024-05-23T18:57:49.969" v="7" actId="20577"/>
        <pc:sldMkLst>
          <pc:docMk/>
          <pc:sldMk cId="1284857399" sldId="2147472294"/>
        </pc:sldMkLst>
        <pc:spChg chg="mod">
          <ac:chgData name="Federica Caraci" userId="4345f9da-f753-42fe-9cbf-027ef4abfea7" providerId="ADAL" clId="{C478E155-7420-43A2-AAA4-8F48CD9CC5A3}" dt="2024-05-23T18:57:49.969" v="7" actId="20577"/>
          <ac:spMkLst>
            <pc:docMk/>
            <pc:sldMk cId="1284857399" sldId="2147472294"/>
            <ac:spMk id="10" creationId="{B415F8ED-1A94-1F45-7EA0-420068AC3125}"/>
          </ac:spMkLst>
        </pc:spChg>
      </pc:sldChg>
      <pc:sldChg chg="modSp mod">
        <pc:chgData name="Federica Caraci" userId="4345f9da-f753-42fe-9cbf-027ef4abfea7" providerId="ADAL" clId="{C478E155-7420-43A2-AAA4-8F48CD9CC5A3}" dt="2024-05-23T18:58:58.615" v="13" actId="20577"/>
        <pc:sldMkLst>
          <pc:docMk/>
          <pc:sldMk cId="2391449313" sldId="2147472295"/>
        </pc:sldMkLst>
        <pc:spChg chg="mod">
          <ac:chgData name="Federica Caraci" userId="4345f9da-f753-42fe-9cbf-027ef4abfea7" providerId="ADAL" clId="{C478E155-7420-43A2-AAA4-8F48CD9CC5A3}" dt="2024-05-23T18:58:58.615" v="13" actId="20577"/>
          <ac:spMkLst>
            <pc:docMk/>
            <pc:sldMk cId="2391449313" sldId="2147472295"/>
            <ac:spMk id="10" creationId="{B415F8ED-1A94-1F45-7EA0-420068AC3125}"/>
          </ac:spMkLst>
        </pc:spChg>
      </pc:sldChg>
      <pc:sldChg chg="modSp mod">
        <pc:chgData name="Federica Caraci" userId="4345f9da-f753-42fe-9cbf-027ef4abfea7" providerId="ADAL" clId="{C478E155-7420-43A2-AAA4-8F48CD9CC5A3}" dt="2024-05-23T19:01:04.281" v="21" actId="20577"/>
        <pc:sldMkLst>
          <pc:docMk/>
          <pc:sldMk cId="891647678" sldId="2147472297"/>
        </pc:sldMkLst>
        <pc:spChg chg="mod">
          <ac:chgData name="Federica Caraci" userId="4345f9da-f753-42fe-9cbf-027ef4abfea7" providerId="ADAL" clId="{C478E155-7420-43A2-AAA4-8F48CD9CC5A3}" dt="2024-05-23T18:59:47.319" v="15" actId="20577"/>
          <ac:spMkLst>
            <pc:docMk/>
            <pc:sldMk cId="891647678" sldId="2147472297"/>
            <ac:spMk id="7" creationId="{F86CAD04-5F4D-99AE-D30A-F2BC958E016B}"/>
          </ac:spMkLst>
        </pc:spChg>
        <pc:spChg chg="mod">
          <ac:chgData name="Federica Caraci" userId="4345f9da-f753-42fe-9cbf-027ef4abfea7" providerId="ADAL" clId="{C478E155-7420-43A2-AAA4-8F48CD9CC5A3}" dt="2024-05-23T19:00:34.814" v="19" actId="20577"/>
          <ac:spMkLst>
            <pc:docMk/>
            <pc:sldMk cId="891647678" sldId="2147472297"/>
            <ac:spMk id="8" creationId="{40D720B8-A3DC-713D-BACB-607D01C87C70}"/>
          </ac:spMkLst>
        </pc:spChg>
        <pc:spChg chg="mod">
          <ac:chgData name="Federica Caraci" userId="4345f9da-f753-42fe-9cbf-027ef4abfea7" providerId="ADAL" clId="{C478E155-7420-43A2-AAA4-8F48CD9CC5A3}" dt="2024-05-23T18:59:50.483" v="17" actId="20577"/>
          <ac:spMkLst>
            <pc:docMk/>
            <pc:sldMk cId="891647678" sldId="2147472297"/>
            <ac:spMk id="10" creationId="{B415F8ED-1A94-1F45-7EA0-420068AC3125}"/>
          </ac:spMkLst>
        </pc:spChg>
        <pc:spChg chg="mod">
          <ac:chgData name="Federica Caraci" userId="4345f9da-f753-42fe-9cbf-027ef4abfea7" providerId="ADAL" clId="{C478E155-7420-43A2-AAA4-8F48CD9CC5A3}" dt="2024-05-23T19:01:04.281" v="21" actId="20577"/>
          <ac:spMkLst>
            <pc:docMk/>
            <pc:sldMk cId="891647678" sldId="2147472297"/>
            <ac:spMk id="12" creationId="{6DC519D2-37AD-48A3-C7FB-10090CB32968}"/>
          </ac:spMkLst>
        </pc:spChg>
      </pc:sldChg>
      <pc:sldChg chg="modSp mod">
        <pc:chgData name="Federica Caraci" userId="4345f9da-f753-42fe-9cbf-027ef4abfea7" providerId="ADAL" clId="{C478E155-7420-43A2-AAA4-8F48CD9CC5A3}" dt="2024-05-23T18:57:03.482" v="3" actId="1076"/>
        <pc:sldMkLst>
          <pc:docMk/>
          <pc:sldMk cId="4268209717" sldId="2147472311"/>
        </pc:sldMkLst>
        <pc:spChg chg="mod">
          <ac:chgData name="Federica Caraci" userId="4345f9da-f753-42fe-9cbf-027ef4abfea7" providerId="ADAL" clId="{C478E155-7420-43A2-AAA4-8F48CD9CC5A3}" dt="2024-05-23T18:56:58.908" v="1" actId="1076"/>
          <ac:spMkLst>
            <pc:docMk/>
            <pc:sldMk cId="4268209717" sldId="2147472311"/>
            <ac:spMk id="5" creationId="{FC8D25A4-119E-3444-AAA0-43A2E533DF6D}"/>
          </ac:spMkLst>
        </pc:spChg>
        <pc:spChg chg="mod">
          <ac:chgData name="Federica Caraci" userId="4345f9da-f753-42fe-9cbf-027ef4abfea7" providerId="ADAL" clId="{C478E155-7420-43A2-AAA4-8F48CD9CC5A3}" dt="2024-05-23T18:57:03.482" v="3" actId="1076"/>
          <ac:spMkLst>
            <pc:docMk/>
            <pc:sldMk cId="4268209717" sldId="2147472311"/>
            <ac:spMk id="8" creationId="{A1D33E46-6C92-FDA5-912C-35CB21D07F03}"/>
          </ac:spMkLst>
        </pc:spChg>
      </pc:sldChg>
      <pc:sldChg chg="del">
        <pc:chgData name="Federica Caraci" userId="4345f9da-f753-42fe-9cbf-027ef4abfea7" providerId="ADAL" clId="{C478E155-7420-43A2-AAA4-8F48CD9CC5A3}" dt="2024-05-23T19:01:12.596" v="22" actId="47"/>
        <pc:sldMkLst>
          <pc:docMk/>
          <pc:sldMk cId="3131437875" sldId="2147472317"/>
        </pc:sldMkLst>
      </pc:sldChg>
    </pc:docChg>
  </pc:docChgLst>
  <pc:docChgLst>
    <pc:chgData name="Huong Tran" userId="S::euvhtran@amway.com::41594e57-63c9-4526-8133-df3fdc71ae9e" providerId="AD" clId="Web-{DF924A65-7594-4E3C-9D96-8FF6BA813839}"/>
    <pc:docChg chg="modSld">
      <pc:chgData name="Huong Tran" userId="S::euvhtran@amway.com::41594e57-63c9-4526-8133-df3fdc71ae9e" providerId="AD" clId="Web-{DF924A65-7594-4E3C-9D96-8FF6BA813839}" dt="2024-05-08T19:13:23.982" v="2" actId="20577"/>
      <pc:docMkLst>
        <pc:docMk/>
      </pc:docMkLst>
      <pc:sldChg chg="modSp">
        <pc:chgData name="Huong Tran" userId="S::euvhtran@amway.com::41594e57-63c9-4526-8133-df3fdc71ae9e" providerId="AD" clId="Web-{DF924A65-7594-4E3C-9D96-8FF6BA813839}" dt="2024-05-08T19:13:23.982" v="2" actId="20577"/>
        <pc:sldMkLst>
          <pc:docMk/>
          <pc:sldMk cId="3793971872" sldId="2147472286"/>
        </pc:sldMkLst>
        <pc:spChg chg="mod">
          <ac:chgData name="Huong Tran" userId="S::euvhtran@amway.com::41594e57-63c9-4526-8133-df3fdc71ae9e" providerId="AD" clId="Web-{DF924A65-7594-4E3C-9D96-8FF6BA813839}" dt="2024-05-08T19:13:23.982" v="2" actId="20577"/>
          <ac:spMkLst>
            <pc:docMk/>
            <pc:sldMk cId="3793971872" sldId="2147472286"/>
            <ac:spMk id="24" creationId="{EC29C547-0773-6157-10FC-45CC3FA7D481}"/>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0B7E5D9-19C8-4A01-B7F1-06AED4BA339B}" type="datetimeFigureOut">
              <a:rPr lang="en-US" smtClean="0"/>
              <a:t>5/23/2024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E1259AF-60E9-4D0B-AE98-2D20DA853586}" type="slidenum">
              <a:rPr lang="en-US" smtClean="0"/>
              <a:t>‹#›</a:t>
            </a:fld>
            <a:endParaRPr lang="en-US"/>
          </a:p>
        </p:txBody>
      </p:sp>
    </p:spTree>
    <p:extLst>
      <p:ext uri="{BB962C8B-B14F-4D97-AF65-F5344CB8AC3E}">
        <p14:creationId xmlns:p14="http://schemas.microsoft.com/office/powerpoint/2010/main" val="37733959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a:p>
        </p:txBody>
      </p:sp>
      <p:sp>
        <p:nvSpPr>
          <p:cNvPr id="4" name="Slide Number Placeholder 3"/>
          <p:cNvSpPr>
            <a:spLocks noGrp="1"/>
          </p:cNvSpPr>
          <p:nvPr>
            <p:ph type="sldNum" sz="quarter" idx="5"/>
          </p:nvPr>
        </p:nvSpPr>
        <p:spPr/>
        <p:txBody>
          <a:bodyPr/>
          <a:lstStyle/>
          <a:p>
            <a:fld id="{1E1259AF-60E9-4D0B-AE98-2D20DA853586}" type="slidenum">
              <a:rPr lang="en-US" smtClean="0"/>
              <a:t>1</a:t>
            </a:fld>
            <a:endParaRPr lang="en-US"/>
          </a:p>
        </p:txBody>
      </p:sp>
    </p:spTree>
    <p:extLst>
      <p:ext uri="{BB962C8B-B14F-4D97-AF65-F5344CB8AC3E}">
        <p14:creationId xmlns:p14="http://schemas.microsoft.com/office/powerpoint/2010/main" val="315853358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3.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3.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3.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3.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3.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2.png"/><Relationship Id="rId1" Type="http://schemas.openxmlformats.org/officeDocument/2006/relationships/slideMaster" Target="../slideMasters/slideMaster3.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1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2.pn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31.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3.png"/><Relationship Id="rId1" Type="http://schemas.openxmlformats.org/officeDocument/2006/relationships/slideMaster" Target="../slideMasters/slideMaster3.xml"/></Relationships>
</file>

<file path=ppt/slideLayouts/_rels/slideLayout132.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3.png"/><Relationship Id="rId1" Type="http://schemas.openxmlformats.org/officeDocument/2006/relationships/slideMaster" Target="../slideMasters/slideMaster3.xml"/></Relationships>
</file>

<file path=ppt/slideLayouts/_rels/slideLayout133.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23.png"/><Relationship Id="rId1" Type="http://schemas.openxmlformats.org/officeDocument/2006/relationships/slideMaster" Target="../slideMasters/slideMaster3.xml"/></Relationships>
</file>

<file path=ppt/slideLayouts/_rels/slideLayout134.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23.png"/><Relationship Id="rId1" Type="http://schemas.openxmlformats.org/officeDocument/2006/relationships/slideMaster" Target="../slideMasters/slideMaster3.xml"/></Relationships>
</file>

<file path=ppt/slideLayouts/_rels/slideLayout135.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23.png"/><Relationship Id="rId1" Type="http://schemas.openxmlformats.org/officeDocument/2006/relationships/slideMaster" Target="../slideMasters/slideMaster3.xml"/></Relationships>
</file>

<file path=ppt/slideLayouts/_rels/slideLayout13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13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138.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image" Target="../media/image24.emf"/><Relationship Id="rId4" Type="http://schemas.openxmlformats.org/officeDocument/2006/relationships/oleObject" Target="../embeddings/oleObject1.bin"/></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2.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4.xml"/><Relationship Id="rId1" Type="http://schemas.openxmlformats.org/officeDocument/2006/relationships/tags" Target="../tags/tag3.xml"/><Relationship Id="rId5" Type="http://schemas.openxmlformats.org/officeDocument/2006/relationships/image" Target="../media/image24.emf"/><Relationship Id="rId4" Type="http://schemas.openxmlformats.org/officeDocument/2006/relationships/oleObject" Target="../embeddings/oleObject2.bin"/></Relationships>
</file>

<file path=ppt/slideLayouts/_rels/slideLayout14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3.xml"/><Relationship Id="rId1" Type="http://schemas.openxmlformats.org/officeDocument/2006/relationships/tags" Target="../tags/tag5.xml"/><Relationship Id="rId4" Type="http://schemas.openxmlformats.org/officeDocument/2006/relationships/image" Target="../media/image26.emf"/></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3.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3.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3.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3.xml"/></Relationships>
</file>

<file path=ppt/slideLayouts/_rels/slideLayout16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3.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3.xml"/></Relationships>
</file>

<file path=ppt/slideLayouts/_rels/slideLayout16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Master" Target="../slideMasters/slideMaster3.xml"/></Relationships>
</file>

<file path=ppt/slideLayouts/_rels/slideLayout168.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34.png"/><Relationship Id="rId1" Type="http://schemas.openxmlformats.org/officeDocument/2006/relationships/slideMaster" Target="../slideMasters/slideMaster3.xml"/></Relationships>
</file>

<file path=ppt/slideLayouts/_rels/slideLayout169.xml.rels><?xml version="1.0" encoding="UTF-8" standalone="yes"?>
<Relationships xmlns="http://schemas.openxmlformats.org/package/2006/relationships"><Relationship Id="rId3" Type="http://schemas.microsoft.com/office/2007/relationships/hdphoto" Target="../media/hdphoto8.wdp"/><Relationship Id="rId2" Type="http://schemas.openxmlformats.org/officeDocument/2006/relationships/image" Target="../media/image34.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3" Type="http://schemas.microsoft.com/office/2007/relationships/hdphoto" Target="../media/hdphoto9.wdp"/><Relationship Id="rId2" Type="http://schemas.openxmlformats.org/officeDocument/2006/relationships/image" Target="../media/image34.png"/><Relationship Id="rId1" Type="http://schemas.openxmlformats.org/officeDocument/2006/relationships/slideMaster" Target="../slideMasters/slideMaster3.xml"/></Relationships>
</file>

<file path=ppt/slideLayouts/_rels/slideLayout171.xml.rels><?xml version="1.0" encoding="UTF-8" standalone="yes"?>
<Relationships xmlns="http://schemas.openxmlformats.org/package/2006/relationships"><Relationship Id="rId3" Type="http://schemas.microsoft.com/office/2007/relationships/hdphoto" Target="../media/hdphoto10.wdp"/><Relationship Id="rId2" Type="http://schemas.openxmlformats.org/officeDocument/2006/relationships/image" Target="../media/image34.png"/><Relationship Id="rId1" Type="http://schemas.openxmlformats.org/officeDocument/2006/relationships/slideMaster" Target="../slideMasters/slideMaster3.xml"/></Relationships>
</file>

<file path=ppt/slideLayouts/_rels/slideLayout172.xml.rels><?xml version="1.0" encoding="UTF-8" standalone="yes"?>
<Relationships xmlns="http://schemas.openxmlformats.org/package/2006/relationships"><Relationship Id="rId3" Type="http://schemas.microsoft.com/office/2007/relationships/hdphoto" Target="../media/hdphoto11.wdp"/><Relationship Id="rId2" Type="http://schemas.openxmlformats.org/officeDocument/2006/relationships/image" Target="../media/image34.png"/><Relationship Id="rId1" Type="http://schemas.openxmlformats.org/officeDocument/2006/relationships/slideMaster" Target="../slideMasters/slideMaster3.xml"/></Relationships>
</file>

<file path=ppt/slideLayouts/_rels/slideLayout17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3.xml"/></Relationships>
</file>

<file path=ppt/slideLayouts/_rels/slideLayout17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Master" Target="../slideMasters/slideMaster3.xml"/></Relationships>
</file>

<file path=ppt/slideLayouts/_rels/slideLayout17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Master" Target="../slideMasters/slideMaster3.xml"/></Relationships>
</file>

<file path=ppt/slideLayouts/_rels/slideLayout17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3.xml"/></Relationships>
</file>

<file path=ppt/slideLayouts/_rels/slideLayout17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Master" Target="../slideMasters/slideMaster3.xml"/></Relationships>
</file>

<file path=ppt/slideLayouts/_rels/slideLayout17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3.xml"/></Relationships>
</file>

<file path=ppt/slideLayouts/_rels/slideLayout17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3.xml"/></Relationships>
</file>

<file path=ppt/slideLayouts/_rels/slideLayout18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3.xml"/></Relationships>
</file>

<file path=ppt/slideLayouts/_rels/slideLayout18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3.xml"/></Relationships>
</file>

<file path=ppt/slideLayouts/_rels/slideLayout18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3.xml"/></Relationships>
</file>

<file path=ppt/slideLayouts/_rels/slideLayout18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Master" Target="../slideMasters/slideMaster3.xml"/></Relationships>
</file>

<file path=ppt/slideLayouts/_rels/slideLayout18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3.xml"/></Relationships>
</file>

<file path=ppt/slideLayouts/_rels/slideLayout186.xml.rels><?xml version="1.0" encoding="UTF-8" standalone="yes"?>
<Relationships xmlns="http://schemas.openxmlformats.org/package/2006/relationships"><Relationship Id="rId3" Type="http://schemas.microsoft.com/office/2007/relationships/hdphoto" Target="../media/hdphoto12.wdp"/><Relationship Id="rId2" Type="http://schemas.openxmlformats.org/officeDocument/2006/relationships/image" Target="../media/image43.png"/><Relationship Id="rId1" Type="http://schemas.openxmlformats.org/officeDocument/2006/relationships/slideMaster" Target="../slideMasters/slideMaster3.xml"/></Relationships>
</file>

<file path=ppt/slideLayouts/_rels/slideLayout18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Master" Target="../slideMasters/slideMaster3.xml"/></Relationships>
</file>

<file path=ppt/slideLayouts/_rels/slideLayout18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Master" Target="../slideMasters/slideMaster3.xml"/></Relationships>
</file>

<file path=ppt/slideLayouts/_rels/slideLayout18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40.png"/><Relationship Id="rId1" Type="http://schemas.openxmlformats.org/officeDocument/2006/relationships/slideMaster" Target="../slideMasters/slideMaster3.xml"/></Relationships>
</file>

<file path=ppt/slideLayouts/_rels/slideLayout19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19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19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194.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Master" Target="../slideMasters/slideMaster3.xml"/></Relationships>
</file>

<file path=ppt/slideLayouts/_rels/slideLayout195.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Master" Target="../slideMasters/slideMaster3.xml"/></Relationships>
</file>

<file path=ppt/slideLayouts/_rels/slideLayout19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3.xml"/></Relationships>
</file>

<file path=ppt/slideLayouts/_rels/slideLayout19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40.png"/><Relationship Id="rId1" Type="http://schemas.openxmlformats.org/officeDocument/2006/relationships/slideMaster" Target="../slideMasters/slideMaster3.xml"/></Relationships>
</file>

<file path=ppt/slideLayouts/_rels/slideLayout19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Master" Target="../slideMasters/slideMaster3.xml"/></Relationships>
</file>

<file path=ppt/slideLayouts/_rels/slideLayout19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Master" Target="../slideMasters/slideMaster3.xml"/></Relationships>
</file>

<file path=ppt/slideLayouts/_rels/slideLayout201.xml.rels><?xml version="1.0" encoding="UTF-8" standalone="yes"?>
<Relationships xmlns="http://schemas.openxmlformats.org/package/2006/relationships"><Relationship Id="rId3" Type="http://schemas.microsoft.com/office/2007/relationships/hdphoto" Target="../media/hdphoto13.wdp"/><Relationship Id="rId2" Type="http://schemas.openxmlformats.org/officeDocument/2006/relationships/image" Target="../media/image47.png"/><Relationship Id="rId1" Type="http://schemas.openxmlformats.org/officeDocument/2006/relationships/slideMaster" Target="../slideMasters/slideMaster3.xml"/></Relationships>
</file>

<file path=ppt/slideLayouts/_rels/slideLayout20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Master" Target="../slideMasters/slideMaster3.xml"/></Relationships>
</file>

<file path=ppt/slideLayouts/_rels/slideLayout20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3.xml"/></Relationships>
</file>

<file path=ppt/slideLayouts/_rels/slideLayout20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3.xml"/></Relationships>
</file>

<file path=ppt/slideLayouts/_rels/slideLayout20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3.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3.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3.xml"/></Relationships>
</file>

<file path=ppt/slideLayouts/_rels/slideLayout2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40.png"/><Relationship Id="rId1" Type="http://schemas.openxmlformats.org/officeDocument/2006/relationships/slideMaster" Target="../slideMasters/slideMaster3.xml"/></Relationships>
</file>

<file path=ppt/slideLayouts/_rels/slideLayout21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Master" Target="../slideMasters/slideMaster3.xml"/></Relationships>
</file>

<file path=ppt/slideLayouts/_rels/slideLayout21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3.xml"/></Relationships>
</file>

<file path=ppt/slideLayouts/_rels/slideLayout21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Master" Target="../slideMasters/slideMaster3.xml"/></Relationships>
</file>

<file path=ppt/slideLayouts/_rels/slideLayout215.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Master" Target="../slideMasters/slideMaster3.xml"/></Relationships>
</file>

<file path=ppt/slideLayouts/_rels/slideLayout216.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Master" Target="../slideMasters/slideMaster3.xml"/></Relationships>
</file>

<file path=ppt/slideLayouts/_rels/slideLayout217.x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slideMaster" Target="../slideMasters/slideMaster3.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9.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6.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Master" Target="../slideMasters/slideMaster3.xml"/></Relationships>
</file>

<file path=ppt/slideLayouts/_rels/slideLayout227.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Master" Target="../slideMasters/slideMaster3.xml"/></Relationships>
</file>

<file path=ppt/slideLayouts/_rels/slideLayout228.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Master" Target="../slideMasters/slideMaster3.xml"/></Relationships>
</file>

<file path=ppt/slideLayouts/_rels/slideLayout22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231.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23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233.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234.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235.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236.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Master" Target="../slideMasters/slideMaster3.xml"/></Relationships>
</file>

<file path=ppt/slideLayouts/_rels/slideLayout23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Master" Target="../slideMasters/slideMaster3.xml"/></Relationships>
</file>

<file path=ppt/slideLayouts/_rels/slideLayout238.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239.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0.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241.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242.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243.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3.xml"/></Relationships>
</file>

<file path=ppt/slideLayouts/_rels/slideLayout244.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Master" Target="../slideMasters/slideMaster3.xml"/></Relationships>
</file>

<file path=ppt/slideLayouts/_rels/slideLayout24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46.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Master" Target="../slideMasters/slideMaster3.xml"/></Relationships>
</file>

<file path=ppt/slideLayouts/_rels/slideLayout24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25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5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5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53.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Master" Target="../slideMasters/slideMaster3.xml"/></Relationships>
</file>

<file path=ppt/slideLayouts/_rels/slideLayout254.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Master" Target="../slideMasters/slideMaster3.xml"/></Relationships>
</file>

<file path=ppt/slideLayouts/_rels/slideLayout25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5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61.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Master" Target="../slideMasters/slideMaster3.xml"/></Relationships>
</file>

<file path=ppt/slideLayouts/_rels/slideLayout26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49.png"/><Relationship Id="rId1" Type="http://schemas.openxmlformats.org/officeDocument/2006/relationships/slideMaster" Target="../slideMasters/slideMaster3.xml"/></Relationships>
</file>

<file path=ppt/slideLayouts/_rels/slideLayout26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6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6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6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6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6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6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7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7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77.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Master" Target="../slideMasters/slideMaster3.xml"/></Relationships>
</file>

<file path=ppt/slideLayouts/_rels/slideLayout278.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Master" Target="../slideMasters/slideMaster3.xml"/></Relationships>
</file>

<file path=ppt/slideLayouts/_rels/slideLayout27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49.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8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8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8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8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8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3.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Welcome">
  <p:cSld name="Welcome">
    <p:spTree>
      <p:nvGrpSpPr>
        <p:cNvPr id="1" name="Shape 12"/>
        <p:cNvGrpSpPr/>
        <p:nvPr/>
      </p:nvGrpSpPr>
      <p:grpSpPr>
        <a:xfrm>
          <a:off x="0" y="0"/>
          <a:ext cx="0" cy="0"/>
          <a:chOff x="0" y="0"/>
          <a:chExt cx="0" cy="0"/>
        </a:xfrm>
      </p:grpSpPr>
      <p:pic>
        <p:nvPicPr>
          <p:cNvPr id="13" name="Google Shape;13;p58"/>
          <p:cNvPicPr preferRelativeResize="0"/>
          <p:nvPr/>
        </p:nvPicPr>
        <p:blipFill rotWithShape="1">
          <a:blip r:embed="rId2">
            <a:alphaModFix/>
          </a:blip>
          <a:srcRect/>
          <a:stretch/>
        </p:blipFill>
        <p:spPr>
          <a:xfrm>
            <a:off x="0" y="1674"/>
            <a:ext cx="12192000" cy="6854653"/>
          </a:xfrm>
          <a:prstGeom prst="rect">
            <a:avLst/>
          </a:prstGeom>
          <a:noFill/>
          <a:ln>
            <a:noFill/>
          </a:ln>
        </p:spPr>
      </p:pic>
    </p:spTree>
    <p:extLst>
      <p:ext uri="{BB962C8B-B14F-4D97-AF65-F5344CB8AC3E}">
        <p14:creationId xmlns:p14="http://schemas.microsoft.com/office/powerpoint/2010/main" val="15329220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End">
  <p:cSld name="End">
    <p:spTree>
      <p:nvGrpSpPr>
        <p:cNvPr id="1" name="Shape 36"/>
        <p:cNvGrpSpPr/>
        <p:nvPr/>
      </p:nvGrpSpPr>
      <p:grpSpPr>
        <a:xfrm>
          <a:off x="0" y="0"/>
          <a:ext cx="0" cy="0"/>
          <a:chOff x="0" y="0"/>
          <a:chExt cx="0" cy="0"/>
        </a:xfrm>
      </p:grpSpPr>
      <p:pic>
        <p:nvPicPr>
          <p:cNvPr id="37" name="Google Shape;37;p69"/>
          <p:cNvPicPr preferRelativeResize="0"/>
          <p:nvPr/>
        </p:nvPicPr>
        <p:blipFill rotWithShape="1">
          <a:blip r:embed="rId2">
            <a:alphaModFix/>
          </a:blip>
          <a:srcRect/>
          <a:stretch/>
        </p:blipFill>
        <p:spPr>
          <a:xfrm>
            <a:off x="0" y="1674"/>
            <a:ext cx="12192000" cy="6854653"/>
          </a:xfrm>
          <a:prstGeom prst="rect">
            <a:avLst/>
          </a:prstGeom>
          <a:noFill/>
          <a:ln>
            <a:noFill/>
          </a:ln>
        </p:spPr>
      </p:pic>
    </p:spTree>
    <p:extLst>
      <p:ext uri="{BB962C8B-B14F-4D97-AF65-F5344CB8AC3E}">
        <p14:creationId xmlns:p14="http://schemas.microsoft.com/office/powerpoint/2010/main" val="2658606398"/>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73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FD7A52B9-D902-EF46-97DB-10A9BFE6270B}"/>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pic>
        <p:nvPicPr>
          <p:cNvPr id="14" name="Picture 13">
            <a:extLst>
              <a:ext uri="{FF2B5EF4-FFF2-40B4-BE49-F238E27FC236}">
                <a16:creationId xmlns:a16="http://schemas.microsoft.com/office/drawing/2014/main" id="{EA3016EE-9F19-1C48-A9A3-F0AD598C3D4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4" name="Table Placeholder 3">
            <a:extLst>
              <a:ext uri="{FF2B5EF4-FFF2-40B4-BE49-F238E27FC236}">
                <a16:creationId xmlns:a16="http://schemas.microsoft.com/office/drawing/2014/main" id="{A02FC1CE-CE61-1D4B-9F49-B1516F4FEE3D}"/>
              </a:ext>
            </a:extLst>
          </p:cNvPr>
          <p:cNvSpPr>
            <a:spLocks noGrp="1"/>
          </p:cNvSpPr>
          <p:nvPr>
            <p:ph type="tbl" sz="quarter" idx="22"/>
          </p:nvPr>
        </p:nvSpPr>
        <p:spPr>
          <a:xfrm>
            <a:off x="6096002" y="2607656"/>
            <a:ext cx="5362383" cy="306924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0" name="Text Placeholder 2">
            <a:extLst>
              <a:ext uri="{FF2B5EF4-FFF2-40B4-BE49-F238E27FC236}">
                <a16:creationId xmlns:a16="http://schemas.microsoft.com/office/drawing/2014/main" id="{50580A7C-0D20-5945-9F92-311645033C93}"/>
              </a:ext>
            </a:extLst>
          </p:cNvPr>
          <p:cNvSpPr>
            <a:spLocks noGrp="1"/>
          </p:cNvSpPr>
          <p:nvPr>
            <p:ph type="body" sz="quarter" idx="23" hasCustomPrompt="1"/>
          </p:nvPr>
        </p:nvSpPr>
        <p:spPr>
          <a:xfrm>
            <a:off x="1394898" y="3449454"/>
            <a:ext cx="2771786" cy="2227447"/>
          </a:xfrm>
          <a:prstGeom prst="rect">
            <a:avLst/>
          </a:prstGeom>
        </p:spPr>
        <p:txBody>
          <a:bodyPr>
            <a:normAutofit/>
          </a:bodyPr>
          <a:lstStyle>
            <a:lvl1pPr marL="0" indent="0">
              <a:lnSpc>
                <a:spcPct val="150000"/>
              </a:lnSpc>
              <a:buNone/>
              <a:defRPr sz="900">
                <a:solidFill>
                  <a:srgbClr val="73783F"/>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281104497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74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17B2FC9-B0C2-5145-ACA7-DAF2E4D09750}"/>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pic>
        <p:nvPicPr>
          <p:cNvPr id="11" name="Picture 10">
            <a:extLst>
              <a:ext uri="{FF2B5EF4-FFF2-40B4-BE49-F238E27FC236}">
                <a16:creationId xmlns:a16="http://schemas.microsoft.com/office/drawing/2014/main" id="{C632A663-DF5E-154E-9EC1-4E44AC1EBA5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4" name="Table Placeholder 3">
            <a:extLst>
              <a:ext uri="{FF2B5EF4-FFF2-40B4-BE49-F238E27FC236}">
                <a16:creationId xmlns:a16="http://schemas.microsoft.com/office/drawing/2014/main" id="{A02FC1CE-CE61-1D4B-9F49-B1516F4FEE3D}"/>
              </a:ext>
            </a:extLst>
          </p:cNvPr>
          <p:cNvSpPr>
            <a:spLocks noGrp="1"/>
          </p:cNvSpPr>
          <p:nvPr>
            <p:ph type="tbl" sz="quarter" idx="22"/>
          </p:nvPr>
        </p:nvSpPr>
        <p:spPr>
          <a:xfrm>
            <a:off x="6096002" y="2607656"/>
            <a:ext cx="5362383" cy="306924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4" name="Text Placeholder 2">
            <a:extLst>
              <a:ext uri="{FF2B5EF4-FFF2-40B4-BE49-F238E27FC236}">
                <a16:creationId xmlns:a16="http://schemas.microsoft.com/office/drawing/2014/main" id="{D6650A40-3842-A24D-8D75-41D5CE25BF14}"/>
              </a:ext>
            </a:extLst>
          </p:cNvPr>
          <p:cNvSpPr>
            <a:spLocks noGrp="1"/>
          </p:cNvSpPr>
          <p:nvPr>
            <p:ph type="body" sz="quarter" idx="23" hasCustomPrompt="1"/>
          </p:nvPr>
        </p:nvSpPr>
        <p:spPr>
          <a:xfrm>
            <a:off x="1394898" y="3449454"/>
            <a:ext cx="2771786" cy="2227447"/>
          </a:xfrm>
          <a:prstGeom prst="rect">
            <a:avLst/>
          </a:prstGeom>
        </p:spPr>
        <p:txBody>
          <a:bodyPr>
            <a:normAutofit/>
          </a:bodyPr>
          <a:lstStyle>
            <a:lvl1pPr marL="0" indent="0">
              <a:lnSpc>
                <a:spcPct val="150000"/>
              </a:lnSpc>
              <a:buNone/>
              <a:defRPr sz="900">
                <a:solidFill>
                  <a:srgbClr val="2C5358"/>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356015918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75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0BD254E8-2207-9049-A992-A009433159F9}"/>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4" name="Table Placeholder 3">
            <a:extLst>
              <a:ext uri="{FF2B5EF4-FFF2-40B4-BE49-F238E27FC236}">
                <a16:creationId xmlns:a16="http://schemas.microsoft.com/office/drawing/2014/main" id="{A02FC1CE-CE61-1D4B-9F49-B1516F4FEE3D}"/>
              </a:ext>
            </a:extLst>
          </p:cNvPr>
          <p:cNvSpPr>
            <a:spLocks noGrp="1"/>
          </p:cNvSpPr>
          <p:nvPr>
            <p:ph type="tbl" sz="quarter" idx="22"/>
          </p:nvPr>
        </p:nvSpPr>
        <p:spPr>
          <a:xfrm>
            <a:off x="6096002" y="2607656"/>
            <a:ext cx="5362383" cy="306924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pic>
        <p:nvPicPr>
          <p:cNvPr id="20" name="Picture 19">
            <a:extLst>
              <a:ext uri="{FF2B5EF4-FFF2-40B4-BE49-F238E27FC236}">
                <a16:creationId xmlns:a16="http://schemas.microsoft.com/office/drawing/2014/main" id="{FC0DF8AF-4D1A-DB47-81FD-5488EE905F9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7292"/>
            <a:ext cx="453348" cy="160020"/>
          </a:xfrm>
          <a:prstGeom prst="rect">
            <a:avLst/>
          </a:prstGeom>
        </p:spPr>
      </p:pic>
      <p:sp>
        <p:nvSpPr>
          <p:cNvPr id="10" name="Text Placeholder 2">
            <a:extLst>
              <a:ext uri="{FF2B5EF4-FFF2-40B4-BE49-F238E27FC236}">
                <a16:creationId xmlns:a16="http://schemas.microsoft.com/office/drawing/2014/main" id="{36CDB48C-8DE0-FF4B-AE01-CE726C00858F}"/>
              </a:ext>
            </a:extLst>
          </p:cNvPr>
          <p:cNvSpPr>
            <a:spLocks noGrp="1"/>
          </p:cNvSpPr>
          <p:nvPr>
            <p:ph type="body" sz="quarter" idx="23" hasCustomPrompt="1"/>
          </p:nvPr>
        </p:nvSpPr>
        <p:spPr>
          <a:xfrm>
            <a:off x="1394898" y="3449454"/>
            <a:ext cx="2771786" cy="2227447"/>
          </a:xfrm>
          <a:prstGeom prst="rect">
            <a:avLst/>
          </a:prstGeom>
        </p:spPr>
        <p:txBody>
          <a:bodyPr>
            <a:normAutofit/>
          </a:bodyPr>
          <a:lstStyle>
            <a:lvl1pPr marL="0" indent="0">
              <a:lnSpc>
                <a:spcPct val="150000"/>
              </a:lnSpc>
              <a:buNone/>
              <a:defRPr sz="900">
                <a:solidFill>
                  <a:srgbClr val="65655D"/>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188505082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76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3" name="Chart Placeholder 2">
            <a:extLst>
              <a:ext uri="{FF2B5EF4-FFF2-40B4-BE49-F238E27FC236}">
                <a16:creationId xmlns:a16="http://schemas.microsoft.com/office/drawing/2014/main" id="{B36C8AE8-FE16-DF46-B477-97085CF14E53}"/>
              </a:ext>
            </a:extLst>
          </p:cNvPr>
          <p:cNvSpPr>
            <a:spLocks noGrp="1"/>
          </p:cNvSpPr>
          <p:nvPr>
            <p:ph type="chart" sz="quarter" idx="22"/>
          </p:nvPr>
        </p:nvSpPr>
        <p:spPr>
          <a:xfrm>
            <a:off x="6096002" y="2357439"/>
            <a:ext cx="5522763" cy="3457575"/>
          </a:xfrm>
          <a:prstGeom prst="rect">
            <a:avLst/>
          </a:prstGeom>
        </p:spPr>
        <p:txBody>
          <a:bodyPr>
            <a:normAutofit/>
          </a:bodyPr>
          <a:lstStyle>
            <a:lvl1pPr marL="0" indent="0">
              <a:buNone/>
              <a:defRPr sz="2400">
                <a:solidFill>
                  <a:schemeClr val="bg1"/>
                </a:solidFill>
                <a:latin typeface="Arial" panose="020B0604020202020204" pitchFamily="34" charset="0"/>
                <a:cs typeface="Arial" panose="020B0604020202020204" pitchFamily="34" charset="0"/>
              </a:defRPr>
            </a:lvl1pPr>
          </a:lstStyle>
          <a:p>
            <a:endParaRPr lang="en-US"/>
          </a:p>
        </p:txBody>
      </p:sp>
      <p:sp>
        <p:nvSpPr>
          <p:cNvPr id="11" name="Text Placeholder 2">
            <a:extLst>
              <a:ext uri="{FF2B5EF4-FFF2-40B4-BE49-F238E27FC236}">
                <a16:creationId xmlns:a16="http://schemas.microsoft.com/office/drawing/2014/main" id="{18A09313-D43E-A14D-AF93-2939FBD878B7}"/>
              </a:ext>
            </a:extLst>
          </p:cNvPr>
          <p:cNvSpPr>
            <a:spLocks noGrp="1"/>
          </p:cNvSpPr>
          <p:nvPr>
            <p:ph type="body" sz="quarter" idx="23" hasCustomPrompt="1"/>
          </p:nvPr>
        </p:nvSpPr>
        <p:spPr>
          <a:xfrm>
            <a:off x="1406053" y="3460605"/>
            <a:ext cx="2771786" cy="2227447"/>
          </a:xfrm>
          <a:prstGeom prst="rect">
            <a:avLst/>
          </a:prstGeom>
        </p:spPr>
        <p:txBody>
          <a:bodyPr>
            <a:normAutofit/>
          </a:bodyPr>
          <a:lstStyle>
            <a:lvl1pPr marL="0" indent="0">
              <a:lnSpc>
                <a:spcPct val="150000"/>
              </a:lnSpc>
              <a:buNone/>
              <a:defRPr sz="900">
                <a:solidFill>
                  <a:schemeClr val="bg1"/>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356846589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77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9247E3D-75DA-B249-A705-6E8A7812EC2E}"/>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1" name="Picture 10">
            <a:extLst>
              <a:ext uri="{FF2B5EF4-FFF2-40B4-BE49-F238E27FC236}">
                <a16:creationId xmlns:a16="http://schemas.microsoft.com/office/drawing/2014/main" id="{81353F1C-EB84-9E49-86E8-242FE198820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3" name="Chart Placeholder 2">
            <a:extLst>
              <a:ext uri="{FF2B5EF4-FFF2-40B4-BE49-F238E27FC236}">
                <a16:creationId xmlns:a16="http://schemas.microsoft.com/office/drawing/2014/main" id="{580149D0-DC7C-BB40-92C3-FFC315DC91B2}"/>
              </a:ext>
            </a:extLst>
          </p:cNvPr>
          <p:cNvSpPr>
            <a:spLocks noGrp="1"/>
          </p:cNvSpPr>
          <p:nvPr>
            <p:ph type="chart" sz="quarter" idx="22"/>
          </p:nvPr>
        </p:nvSpPr>
        <p:spPr>
          <a:xfrm>
            <a:off x="6096002" y="2357439"/>
            <a:ext cx="5522763" cy="345757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4" name="Text Placeholder 2">
            <a:extLst>
              <a:ext uri="{FF2B5EF4-FFF2-40B4-BE49-F238E27FC236}">
                <a16:creationId xmlns:a16="http://schemas.microsoft.com/office/drawing/2014/main" id="{7F0A8734-1D27-8942-B917-C750A168DDAD}"/>
              </a:ext>
            </a:extLst>
          </p:cNvPr>
          <p:cNvSpPr>
            <a:spLocks noGrp="1"/>
          </p:cNvSpPr>
          <p:nvPr>
            <p:ph type="body" sz="quarter" idx="23" hasCustomPrompt="1"/>
          </p:nvPr>
        </p:nvSpPr>
        <p:spPr>
          <a:xfrm>
            <a:off x="1406053" y="3460605"/>
            <a:ext cx="2771786" cy="2227447"/>
          </a:xfrm>
          <a:prstGeom prst="rect">
            <a:avLst/>
          </a:prstGeom>
        </p:spPr>
        <p:txBody>
          <a:bodyPr>
            <a:normAutofit/>
          </a:bodyPr>
          <a:lstStyle>
            <a:lvl1pPr marL="0" indent="0">
              <a:lnSpc>
                <a:spcPct val="150000"/>
              </a:lnSpc>
              <a:buNone/>
              <a:defRPr sz="900">
                <a:solidFill>
                  <a:srgbClr val="2B2C2B"/>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326252241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78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D9D402F9-B34D-534B-A254-0AD493946617}"/>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pic>
        <p:nvPicPr>
          <p:cNvPr id="14" name="Picture 13">
            <a:extLst>
              <a:ext uri="{FF2B5EF4-FFF2-40B4-BE49-F238E27FC236}">
                <a16:creationId xmlns:a16="http://schemas.microsoft.com/office/drawing/2014/main" id="{F04EE2FB-C686-CE4A-BAA7-2D072042A2D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0" name="Chart Placeholder 2">
            <a:extLst>
              <a:ext uri="{FF2B5EF4-FFF2-40B4-BE49-F238E27FC236}">
                <a16:creationId xmlns:a16="http://schemas.microsoft.com/office/drawing/2014/main" id="{42B8D8C0-DC0E-F642-94BF-7FAD50745DFB}"/>
              </a:ext>
            </a:extLst>
          </p:cNvPr>
          <p:cNvSpPr>
            <a:spLocks noGrp="1"/>
          </p:cNvSpPr>
          <p:nvPr>
            <p:ph type="chart" sz="quarter" idx="22"/>
          </p:nvPr>
        </p:nvSpPr>
        <p:spPr>
          <a:xfrm>
            <a:off x="6096002" y="2357439"/>
            <a:ext cx="5522763" cy="345757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1" name="Text Placeholder 2">
            <a:extLst>
              <a:ext uri="{FF2B5EF4-FFF2-40B4-BE49-F238E27FC236}">
                <a16:creationId xmlns:a16="http://schemas.microsoft.com/office/drawing/2014/main" id="{FBDB166F-A2F3-4742-8979-CD9C12677AEB}"/>
              </a:ext>
            </a:extLst>
          </p:cNvPr>
          <p:cNvSpPr>
            <a:spLocks noGrp="1"/>
          </p:cNvSpPr>
          <p:nvPr>
            <p:ph type="body" sz="quarter" idx="23" hasCustomPrompt="1"/>
          </p:nvPr>
        </p:nvSpPr>
        <p:spPr>
          <a:xfrm>
            <a:off x="1406053" y="3460605"/>
            <a:ext cx="2771786" cy="2227447"/>
          </a:xfrm>
          <a:prstGeom prst="rect">
            <a:avLst/>
          </a:prstGeom>
        </p:spPr>
        <p:txBody>
          <a:bodyPr>
            <a:normAutofit/>
          </a:bodyPr>
          <a:lstStyle>
            <a:lvl1pPr marL="0" indent="0">
              <a:lnSpc>
                <a:spcPct val="150000"/>
              </a:lnSpc>
              <a:buNone/>
              <a:defRPr sz="900">
                <a:solidFill>
                  <a:srgbClr val="86454A"/>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308090736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79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07F1914-3EDE-B64D-B3E7-AFF3A1ADA41B}"/>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pic>
        <p:nvPicPr>
          <p:cNvPr id="11" name="Picture 10">
            <a:extLst>
              <a:ext uri="{FF2B5EF4-FFF2-40B4-BE49-F238E27FC236}">
                <a16:creationId xmlns:a16="http://schemas.microsoft.com/office/drawing/2014/main" id="{5DAC6ED5-5643-5941-9486-6BDF2535562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3" name="Chart Placeholder 2">
            <a:extLst>
              <a:ext uri="{FF2B5EF4-FFF2-40B4-BE49-F238E27FC236}">
                <a16:creationId xmlns:a16="http://schemas.microsoft.com/office/drawing/2014/main" id="{78450B25-3B0F-7940-BE72-6ABC8999E4B8}"/>
              </a:ext>
            </a:extLst>
          </p:cNvPr>
          <p:cNvSpPr>
            <a:spLocks noGrp="1"/>
          </p:cNvSpPr>
          <p:nvPr>
            <p:ph type="chart" sz="quarter" idx="22"/>
          </p:nvPr>
        </p:nvSpPr>
        <p:spPr>
          <a:xfrm>
            <a:off x="6096002" y="2357439"/>
            <a:ext cx="5522763" cy="345757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4" name="Text Placeholder 2">
            <a:extLst>
              <a:ext uri="{FF2B5EF4-FFF2-40B4-BE49-F238E27FC236}">
                <a16:creationId xmlns:a16="http://schemas.microsoft.com/office/drawing/2014/main" id="{AED1E930-FC36-B64C-9410-C28EB5E5D9F7}"/>
              </a:ext>
            </a:extLst>
          </p:cNvPr>
          <p:cNvSpPr>
            <a:spLocks noGrp="1"/>
          </p:cNvSpPr>
          <p:nvPr>
            <p:ph type="body" sz="quarter" idx="23" hasCustomPrompt="1"/>
          </p:nvPr>
        </p:nvSpPr>
        <p:spPr>
          <a:xfrm>
            <a:off x="1406053" y="3460605"/>
            <a:ext cx="2771786" cy="2227447"/>
          </a:xfrm>
          <a:prstGeom prst="rect">
            <a:avLst/>
          </a:prstGeom>
        </p:spPr>
        <p:txBody>
          <a:bodyPr>
            <a:normAutofit/>
          </a:bodyPr>
          <a:lstStyle>
            <a:lvl1pPr marL="0" indent="0">
              <a:lnSpc>
                <a:spcPct val="150000"/>
              </a:lnSpc>
              <a:buNone/>
              <a:defRPr sz="900">
                <a:solidFill>
                  <a:srgbClr val="B07851"/>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387106585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80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FD7A52B9-D902-EF46-97DB-10A9BFE6270B}"/>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pic>
        <p:nvPicPr>
          <p:cNvPr id="14" name="Picture 13">
            <a:extLst>
              <a:ext uri="{FF2B5EF4-FFF2-40B4-BE49-F238E27FC236}">
                <a16:creationId xmlns:a16="http://schemas.microsoft.com/office/drawing/2014/main" id="{EA3016EE-9F19-1C48-A9A3-F0AD598C3D4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0" name="Chart Placeholder 2">
            <a:extLst>
              <a:ext uri="{FF2B5EF4-FFF2-40B4-BE49-F238E27FC236}">
                <a16:creationId xmlns:a16="http://schemas.microsoft.com/office/drawing/2014/main" id="{BEDF06CE-0187-0D4A-A38B-390C10672D11}"/>
              </a:ext>
            </a:extLst>
          </p:cNvPr>
          <p:cNvSpPr>
            <a:spLocks noGrp="1"/>
          </p:cNvSpPr>
          <p:nvPr>
            <p:ph type="chart" sz="quarter" idx="22"/>
          </p:nvPr>
        </p:nvSpPr>
        <p:spPr>
          <a:xfrm>
            <a:off x="6096002" y="2357439"/>
            <a:ext cx="5522763" cy="345757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1" name="Text Placeholder 2">
            <a:extLst>
              <a:ext uri="{FF2B5EF4-FFF2-40B4-BE49-F238E27FC236}">
                <a16:creationId xmlns:a16="http://schemas.microsoft.com/office/drawing/2014/main" id="{F49AC485-E846-154D-B91C-008BF5937ECC}"/>
              </a:ext>
            </a:extLst>
          </p:cNvPr>
          <p:cNvSpPr>
            <a:spLocks noGrp="1"/>
          </p:cNvSpPr>
          <p:nvPr>
            <p:ph type="body" sz="quarter" idx="23" hasCustomPrompt="1"/>
          </p:nvPr>
        </p:nvSpPr>
        <p:spPr>
          <a:xfrm>
            <a:off x="1406053" y="3460605"/>
            <a:ext cx="2771786" cy="2227447"/>
          </a:xfrm>
          <a:prstGeom prst="rect">
            <a:avLst/>
          </a:prstGeom>
        </p:spPr>
        <p:txBody>
          <a:bodyPr>
            <a:normAutofit/>
          </a:bodyPr>
          <a:lstStyle>
            <a:lvl1pPr marL="0" indent="0">
              <a:lnSpc>
                <a:spcPct val="150000"/>
              </a:lnSpc>
              <a:buNone/>
              <a:defRPr sz="900">
                <a:solidFill>
                  <a:srgbClr val="73783F"/>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13743730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81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17B2FC9-B0C2-5145-ACA7-DAF2E4D09750}"/>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pic>
        <p:nvPicPr>
          <p:cNvPr id="11" name="Picture 10">
            <a:extLst>
              <a:ext uri="{FF2B5EF4-FFF2-40B4-BE49-F238E27FC236}">
                <a16:creationId xmlns:a16="http://schemas.microsoft.com/office/drawing/2014/main" id="{C632A663-DF5E-154E-9EC1-4E44AC1EBA5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3" name="Chart Placeholder 2">
            <a:extLst>
              <a:ext uri="{FF2B5EF4-FFF2-40B4-BE49-F238E27FC236}">
                <a16:creationId xmlns:a16="http://schemas.microsoft.com/office/drawing/2014/main" id="{35C146CA-5FD8-3E42-86CB-31A50BA6FEFC}"/>
              </a:ext>
            </a:extLst>
          </p:cNvPr>
          <p:cNvSpPr>
            <a:spLocks noGrp="1"/>
          </p:cNvSpPr>
          <p:nvPr>
            <p:ph type="chart" sz="quarter" idx="22"/>
          </p:nvPr>
        </p:nvSpPr>
        <p:spPr>
          <a:xfrm>
            <a:off x="6096002" y="2357439"/>
            <a:ext cx="5522763" cy="345757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4" name="Text Placeholder 2">
            <a:extLst>
              <a:ext uri="{FF2B5EF4-FFF2-40B4-BE49-F238E27FC236}">
                <a16:creationId xmlns:a16="http://schemas.microsoft.com/office/drawing/2014/main" id="{14DFAD58-7B31-3246-8A4B-6CDE293C17A1}"/>
              </a:ext>
            </a:extLst>
          </p:cNvPr>
          <p:cNvSpPr>
            <a:spLocks noGrp="1"/>
          </p:cNvSpPr>
          <p:nvPr>
            <p:ph type="body" sz="quarter" idx="23" hasCustomPrompt="1"/>
          </p:nvPr>
        </p:nvSpPr>
        <p:spPr>
          <a:xfrm>
            <a:off x="1406053" y="3460605"/>
            <a:ext cx="2771786" cy="2227447"/>
          </a:xfrm>
          <a:prstGeom prst="rect">
            <a:avLst/>
          </a:prstGeom>
        </p:spPr>
        <p:txBody>
          <a:bodyPr>
            <a:normAutofit/>
          </a:bodyPr>
          <a:lstStyle>
            <a:lvl1pPr marL="0" indent="0">
              <a:lnSpc>
                <a:spcPct val="150000"/>
              </a:lnSpc>
              <a:buNone/>
              <a:defRPr sz="900">
                <a:solidFill>
                  <a:srgbClr val="2C5358"/>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315679762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82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0BD254E8-2207-9049-A992-A009433159F9}"/>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20" name="Picture 19">
            <a:extLst>
              <a:ext uri="{FF2B5EF4-FFF2-40B4-BE49-F238E27FC236}">
                <a16:creationId xmlns:a16="http://schemas.microsoft.com/office/drawing/2014/main" id="{FC0DF8AF-4D1A-DB47-81FD-5488EE905F9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7292"/>
            <a:ext cx="453348" cy="160020"/>
          </a:xfrm>
          <a:prstGeom prst="rect">
            <a:avLst/>
          </a:prstGeom>
        </p:spPr>
      </p:pic>
      <p:sp>
        <p:nvSpPr>
          <p:cNvPr id="10" name="Chart Placeholder 2">
            <a:extLst>
              <a:ext uri="{FF2B5EF4-FFF2-40B4-BE49-F238E27FC236}">
                <a16:creationId xmlns:a16="http://schemas.microsoft.com/office/drawing/2014/main" id="{8324FBA7-78A2-A641-8880-D1118992B792}"/>
              </a:ext>
            </a:extLst>
          </p:cNvPr>
          <p:cNvSpPr>
            <a:spLocks noGrp="1"/>
          </p:cNvSpPr>
          <p:nvPr>
            <p:ph type="chart" sz="quarter" idx="22"/>
          </p:nvPr>
        </p:nvSpPr>
        <p:spPr>
          <a:xfrm>
            <a:off x="6096002" y="2357439"/>
            <a:ext cx="5522763" cy="345757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1" name="Text Placeholder 2">
            <a:extLst>
              <a:ext uri="{FF2B5EF4-FFF2-40B4-BE49-F238E27FC236}">
                <a16:creationId xmlns:a16="http://schemas.microsoft.com/office/drawing/2014/main" id="{1AF78AC5-4467-AF40-B6A3-8102009274EB}"/>
              </a:ext>
            </a:extLst>
          </p:cNvPr>
          <p:cNvSpPr>
            <a:spLocks noGrp="1"/>
          </p:cNvSpPr>
          <p:nvPr>
            <p:ph type="body" sz="quarter" idx="23" hasCustomPrompt="1"/>
          </p:nvPr>
        </p:nvSpPr>
        <p:spPr>
          <a:xfrm>
            <a:off x="1406053" y="3460605"/>
            <a:ext cx="2771786" cy="2227447"/>
          </a:xfrm>
          <a:prstGeom prst="rect">
            <a:avLst/>
          </a:prstGeom>
        </p:spPr>
        <p:txBody>
          <a:bodyPr>
            <a:normAutofit/>
          </a:bodyPr>
          <a:lstStyle>
            <a:lvl1pPr marL="0" indent="0">
              <a:lnSpc>
                <a:spcPct val="150000"/>
              </a:lnSpc>
              <a:buNone/>
              <a:defRPr sz="900">
                <a:solidFill>
                  <a:srgbClr val="65655D"/>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155493208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Pusty" type="blank">
  <p:cSld name="Pusty">
    <p:spTree>
      <p:nvGrpSpPr>
        <p:cNvPr id="1" name="Shape 38"/>
        <p:cNvGrpSpPr/>
        <p:nvPr/>
      </p:nvGrpSpPr>
      <p:grpSpPr>
        <a:xfrm>
          <a:off x="0" y="0"/>
          <a:ext cx="0" cy="0"/>
          <a:chOff x="0" y="0"/>
          <a:chExt cx="0" cy="0"/>
        </a:xfrm>
      </p:grpSpPr>
      <p:sp>
        <p:nvSpPr>
          <p:cNvPr id="39" name="Google Shape;39;p70"/>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0" name="Google Shape;40;p70"/>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 name="Google Shape;41;p70"/>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pl-PL" smtClean="0"/>
              <a:pPr/>
              <a:t>‹#›</a:t>
            </a:fld>
            <a:endParaRPr lang="pl-PL"/>
          </a:p>
        </p:txBody>
      </p:sp>
    </p:spTree>
    <p:extLst>
      <p:ext uri="{BB962C8B-B14F-4D97-AF65-F5344CB8AC3E}">
        <p14:creationId xmlns:p14="http://schemas.microsoft.com/office/powerpoint/2010/main" val="502249162"/>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1229711"/>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7"/>
            <a:ext cx="4597558" cy="420304"/>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80" cy="2144059"/>
          </a:xfrm>
          <a:prstGeom prst="rect">
            <a:avLst/>
          </a:prstGeom>
        </p:spPr>
        <p:txBody>
          <a:bodyPr>
            <a:normAutofit/>
          </a:bodyPr>
          <a:lstStyle>
            <a:lvl1pPr marL="0" indent="0">
              <a:lnSpc>
                <a:spcPct val="150000"/>
              </a:lnSpc>
              <a:spcBef>
                <a:spcPts val="0"/>
              </a:spcBef>
              <a:buNone/>
              <a:defRPr sz="1200" b="0" i="0">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80"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EBE4D06D-2757-3043-9E35-A35EEB3977EE}"/>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Tree>
    <p:extLst>
      <p:ext uri="{BB962C8B-B14F-4D97-AF65-F5344CB8AC3E}">
        <p14:creationId xmlns:p14="http://schemas.microsoft.com/office/powerpoint/2010/main" val="185779957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641F7AD-2C2F-F14B-94BD-3826AE2FD752}"/>
              </a:ext>
            </a:extLst>
          </p:cNvPr>
          <p:cNvSpPr/>
          <p:nvPr userDrawn="1"/>
        </p:nvSpPr>
        <p:spPr>
          <a:xfrm>
            <a:off x="0" y="0"/>
            <a:ext cx="6096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1229711"/>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7"/>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80"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80"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0" name="Picture 9">
            <a:extLst>
              <a:ext uri="{FF2B5EF4-FFF2-40B4-BE49-F238E27FC236}">
                <a16:creationId xmlns:a16="http://schemas.microsoft.com/office/drawing/2014/main" id="{3E658F96-AD3F-EE4B-88E2-7AEDF06EDE0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11" name="Text Placeholder 7">
            <a:extLst>
              <a:ext uri="{FF2B5EF4-FFF2-40B4-BE49-F238E27FC236}">
                <a16:creationId xmlns:a16="http://schemas.microsoft.com/office/drawing/2014/main" id="{EA070877-F87B-8947-A2B1-CDA33CE6DA8F}"/>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Tree>
    <p:extLst>
      <p:ext uri="{BB962C8B-B14F-4D97-AF65-F5344CB8AC3E}">
        <p14:creationId xmlns:p14="http://schemas.microsoft.com/office/powerpoint/2010/main" val="173386227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CAC47A8-F4E9-3747-82A8-FDD88BBDEDCE}"/>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1229711"/>
            <a:ext cx="4597558" cy="662152"/>
          </a:xfrm>
          <a:prstGeom prst="rect">
            <a:avLst/>
          </a:prstGeom>
        </p:spPr>
        <p:txBody>
          <a:bodyPr anchor="ctr">
            <a:noAutofit/>
          </a:bodyPr>
          <a:lstStyle>
            <a:lvl1pPr marL="0" indent="0">
              <a:buNone/>
              <a:defRPr sz="4799" b="1">
                <a:solidFill>
                  <a:srgbClr val="88454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7"/>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80" cy="2144059"/>
          </a:xfrm>
          <a:prstGeom prst="rect">
            <a:avLst/>
          </a:prstGeom>
        </p:spPr>
        <p:txBody>
          <a:bodyPr>
            <a:normAutofit/>
          </a:bodyPr>
          <a:lstStyle>
            <a:lvl1pPr marL="0" indent="0">
              <a:lnSpc>
                <a:spcPct val="150000"/>
              </a:lnSpc>
              <a:spcBef>
                <a:spcPts val="0"/>
              </a:spcBef>
              <a:buNone/>
              <a:defRPr sz="1200" b="0" i="0">
                <a:solidFill>
                  <a:srgbClr val="88454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80" cy="2144059"/>
          </a:xfrm>
          <a:prstGeom prst="rect">
            <a:avLst/>
          </a:prstGeom>
        </p:spPr>
        <p:txBody>
          <a:bodyPr>
            <a:normAutofit/>
          </a:bodyPr>
          <a:lstStyle>
            <a:lvl1pPr marL="0" indent="0">
              <a:lnSpc>
                <a:spcPct val="150000"/>
              </a:lnSpc>
              <a:spcBef>
                <a:spcPts val="0"/>
              </a:spcBef>
              <a:buNone/>
              <a:defRPr sz="1200" b="0" i="0">
                <a:solidFill>
                  <a:srgbClr val="88454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82F3A011-C898-3D44-97DF-C5EEC1817888}"/>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10" name="Picture 9">
            <a:extLst>
              <a:ext uri="{FF2B5EF4-FFF2-40B4-BE49-F238E27FC236}">
                <a16:creationId xmlns:a16="http://schemas.microsoft.com/office/drawing/2014/main" id="{5519AF54-B113-BB41-8F9C-2DD6D1AB0EB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3" name="Picture 12">
            <a:extLst>
              <a:ext uri="{FF2B5EF4-FFF2-40B4-BE49-F238E27FC236}">
                <a16:creationId xmlns:a16="http://schemas.microsoft.com/office/drawing/2014/main" id="{96D888EB-5CA1-AE41-8026-EAC7A55E4589}"/>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417340104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65C3F69-49AB-ED43-88E1-9E12383B7632}"/>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1229711"/>
            <a:ext cx="4597558" cy="662152"/>
          </a:xfrm>
          <a:prstGeom prst="rect">
            <a:avLst/>
          </a:prstGeom>
        </p:spPr>
        <p:txBody>
          <a:bodyPr anchor="ctr">
            <a:noAutofit/>
          </a:bodyPr>
          <a:lstStyle>
            <a:lvl1pPr marL="0" indent="0">
              <a:buNone/>
              <a:defRPr sz="4799" b="1">
                <a:solidFill>
                  <a:srgbClr val="AE785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7"/>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80" cy="2144059"/>
          </a:xfrm>
          <a:prstGeom prst="rect">
            <a:avLst/>
          </a:prstGeom>
        </p:spPr>
        <p:txBody>
          <a:bodyPr>
            <a:normAutofit/>
          </a:bodyPr>
          <a:lstStyle>
            <a:lvl1pPr marL="0" indent="0">
              <a:lnSpc>
                <a:spcPct val="150000"/>
              </a:lnSpc>
              <a:spcBef>
                <a:spcPts val="0"/>
              </a:spcBef>
              <a:buNone/>
              <a:defRPr sz="1200" b="0" i="0">
                <a:solidFill>
                  <a:srgbClr val="AE785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80" cy="2144059"/>
          </a:xfrm>
          <a:prstGeom prst="rect">
            <a:avLst/>
          </a:prstGeom>
        </p:spPr>
        <p:txBody>
          <a:bodyPr>
            <a:normAutofit/>
          </a:bodyPr>
          <a:lstStyle>
            <a:lvl1pPr marL="0" indent="0">
              <a:lnSpc>
                <a:spcPct val="150000"/>
              </a:lnSpc>
              <a:spcBef>
                <a:spcPts val="0"/>
              </a:spcBef>
              <a:buNone/>
              <a:defRPr sz="1200" b="0" i="0">
                <a:solidFill>
                  <a:srgbClr val="AE785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0" name="Text Placeholder 7">
            <a:extLst>
              <a:ext uri="{FF2B5EF4-FFF2-40B4-BE49-F238E27FC236}">
                <a16:creationId xmlns:a16="http://schemas.microsoft.com/office/drawing/2014/main" id="{87018D25-6269-6F40-92E4-31746817C212}"/>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11" name="Picture 10">
            <a:extLst>
              <a:ext uri="{FF2B5EF4-FFF2-40B4-BE49-F238E27FC236}">
                <a16:creationId xmlns:a16="http://schemas.microsoft.com/office/drawing/2014/main" id="{353884AD-2088-674C-98FC-C2EBE6D71A8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2" name="Picture 11">
            <a:extLst>
              <a:ext uri="{FF2B5EF4-FFF2-40B4-BE49-F238E27FC236}">
                <a16:creationId xmlns:a16="http://schemas.microsoft.com/office/drawing/2014/main" id="{C2FCF1BC-EBD6-C74B-A269-9FF7CB00863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347828893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B579D09-22DB-3C48-8F98-D66AC414CAFC}"/>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1229711"/>
            <a:ext cx="4597558" cy="662152"/>
          </a:xfrm>
          <a:prstGeom prst="rect">
            <a:avLst/>
          </a:prstGeom>
        </p:spPr>
        <p:txBody>
          <a:bodyPr anchor="ctr">
            <a:noAutofit/>
          </a:bodyPr>
          <a:lstStyle>
            <a:lvl1pPr marL="0" indent="0">
              <a:buNone/>
              <a:defRPr sz="4799" b="1">
                <a:solidFill>
                  <a:srgbClr val="7E82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7"/>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80" cy="2144059"/>
          </a:xfrm>
          <a:prstGeom prst="rect">
            <a:avLst/>
          </a:prstGeom>
        </p:spPr>
        <p:txBody>
          <a:bodyPr>
            <a:normAutofit/>
          </a:bodyPr>
          <a:lstStyle>
            <a:lvl1pPr marL="0" indent="0">
              <a:lnSpc>
                <a:spcPct val="150000"/>
              </a:lnSpc>
              <a:spcBef>
                <a:spcPts val="0"/>
              </a:spcBef>
              <a:buNone/>
              <a:defRPr sz="1200" b="0" i="0">
                <a:solidFill>
                  <a:srgbClr val="7E82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80" cy="2144059"/>
          </a:xfrm>
          <a:prstGeom prst="rect">
            <a:avLst/>
          </a:prstGeom>
        </p:spPr>
        <p:txBody>
          <a:bodyPr>
            <a:normAutofit/>
          </a:bodyPr>
          <a:lstStyle>
            <a:lvl1pPr marL="0" indent="0">
              <a:lnSpc>
                <a:spcPct val="150000"/>
              </a:lnSpc>
              <a:spcBef>
                <a:spcPts val="0"/>
              </a:spcBef>
              <a:buNone/>
              <a:defRPr sz="1200" b="0" i="0">
                <a:solidFill>
                  <a:srgbClr val="7E82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B41EC87B-91FD-C04A-B090-21794F7B3A29}"/>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10" name="Picture 9">
            <a:extLst>
              <a:ext uri="{FF2B5EF4-FFF2-40B4-BE49-F238E27FC236}">
                <a16:creationId xmlns:a16="http://schemas.microsoft.com/office/drawing/2014/main" id="{CA28149F-4088-D04C-95AF-0C05FC75557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3" name="Picture 12">
            <a:extLst>
              <a:ext uri="{FF2B5EF4-FFF2-40B4-BE49-F238E27FC236}">
                <a16:creationId xmlns:a16="http://schemas.microsoft.com/office/drawing/2014/main" id="{EFF595AC-A97B-F049-9759-56E53DF87E9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234480567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1D180F-CE32-9C4C-9B42-09D2F647036B}"/>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1229711"/>
            <a:ext cx="4597558" cy="662152"/>
          </a:xfrm>
          <a:prstGeom prst="rect">
            <a:avLst/>
          </a:prstGeom>
        </p:spPr>
        <p:txBody>
          <a:bodyPr anchor="ctr">
            <a:noAutofit/>
          </a:bodyPr>
          <a:lstStyle>
            <a:lvl1pPr marL="0" indent="0">
              <a:buNone/>
              <a:defRPr sz="4799" b="1">
                <a:solidFill>
                  <a:srgbClr val="45797E"/>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7"/>
            <a:ext cx="4597558" cy="420304"/>
          </a:xfrm>
          <a:prstGeom prst="rect">
            <a:avLst/>
          </a:prstGeom>
        </p:spPr>
        <p:txBody>
          <a:bodyPr anchor="ctr">
            <a:noAutofit/>
          </a:bodyPr>
          <a:lstStyle>
            <a:lvl1pPr marL="0" indent="0">
              <a:buNone/>
              <a:defRPr sz="2400" b="1">
                <a:solidFill>
                  <a:srgbClr val="45797E"/>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80" cy="2144059"/>
          </a:xfrm>
          <a:prstGeom prst="rect">
            <a:avLst/>
          </a:prstGeom>
        </p:spPr>
        <p:txBody>
          <a:bodyPr>
            <a:normAutofit/>
          </a:bodyPr>
          <a:lstStyle>
            <a:lvl1pPr marL="0" indent="0">
              <a:lnSpc>
                <a:spcPct val="150000"/>
              </a:lnSpc>
              <a:spcBef>
                <a:spcPts val="0"/>
              </a:spcBef>
              <a:buNone/>
              <a:defRPr sz="1200" b="0" i="0">
                <a:solidFill>
                  <a:srgbClr val="45797E"/>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80" cy="2144059"/>
          </a:xfrm>
          <a:prstGeom prst="rect">
            <a:avLst/>
          </a:prstGeom>
        </p:spPr>
        <p:txBody>
          <a:bodyPr>
            <a:normAutofit/>
          </a:bodyPr>
          <a:lstStyle>
            <a:lvl1pPr marL="0" indent="0">
              <a:lnSpc>
                <a:spcPct val="150000"/>
              </a:lnSpc>
              <a:spcBef>
                <a:spcPts val="0"/>
              </a:spcBef>
              <a:buNone/>
              <a:defRPr sz="1200" b="0" i="0">
                <a:solidFill>
                  <a:srgbClr val="45797E"/>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0" name="Text Placeholder 7">
            <a:extLst>
              <a:ext uri="{FF2B5EF4-FFF2-40B4-BE49-F238E27FC236}">
                <a16:creationId xmlns:a16="http://schemas.microsoft.com/office/drawing/2014/main" id="{A335D1D7-8B06-0347-88E5-E86D6744831C}"/>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11" name="Picture 10">
            <a:extLst>
              <a:ext uri="{FF2B5EF4-FFF2-40B4-BE49-F238E27FC236}">
                <a16:creationId xmlns:a16="http://schemas.microsoft.com/office/drawing/2014/main" id="{0660C43B-1C19-8B4A-9767-3D334509BB0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3" name="Picture 12">
            <a:extLst>
              <a:ext uri="{FF2B5EF4-FFF2-40B4-BE49-F238E27FC236}">
                <a16:creationId xmlns:a16="http://schemas.microsoft.com/office/drawing/2014/main" id="{8CFD7746-A42A-C445-A68F-34815CD39F8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298665505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ED39DDA-4490-3B46-A750-FFC1FDA7AD43}"/>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1229711"/>
            <a:ext cx="4597558" cy="662152"/>
          </a:xfrm>
          <a:prstGeom prst="rect">
            <a:avLst/>
          </a:prstGeom>
        </p:spPr>
        <p:txBody>
          <a:bodyPr anchor="ctr">
            <a:noAutofit/>
          </a:bodyPr>
          <a:lstStyle>
            <a:lvl1pPr marL="0" indent="0">
              <a:buNone/>
              <a:defRPr sz="4799" b="1">
                <a:solidFill>
                  <a:srgbClr val="6D6D6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7"/>
            <a:ext cx="4597558" cy="420304"/>
          </a:xfrm>
          <a:prstGeom prst="rect">
            <a:avLst/>
          </a:prstGeom>
        </p:spPr>
        <p:txBody>
          <a:bodyPr anchor="ctr">
            <a:noAutofit/>
          </a:bodyPr>
          <a:lstStyle>
            <a:lvl1pPr marL="0" indent="0">
              <a:buNone/>
              <a:defRPr sz="2400" b="1">
                <a:solidFill>
                  <a:srgbClr val="6D6D6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80" cy="2144059"/>
          </a:xfrm>
          <a:prstGeom prst="rect">
            <a:avLst/>
          </a:prstGeom>
        </p:spPr>
        <p:txBody>
          <a:bodyPr>
            <a:normAutofit/>
          </a:bodyPr>
          <a:lstStyle>
            <a:lvl1pPr marL="0" indent="0">
              <a:lnSpc>
                <a:spcPct val="150000"/>
              </a:lnSpc>
              <a:spcBef>
                <a:spcPts val="0"/>
              </a:spcBef>
              <a:buNone/>
              <a:defRPr sz="1200" b="0" i="0">
                <a:solidFill>
                  <a:srgbClr val="6D6D6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80" cy="2144059"/>
          </a:xfrm>
          <a:prstGeom prst="rect">
            <a:avLst/>
          </a:prstGeom>
        </p:spPr>
        <p:txBody>
          <a:bodyPr>
            <a:normAutofit/>
          </a:bodyPr>
          <a:lstStyle>
            <a:lvl1pPr marL="0" indent="0">
              <a:lnSpc>
                <a:spcPct val="150000"/>
              </a:lnSpc>
              <a:spcBef>
                <a:spcPts val="0"/>
              </a:spcBef>
              <a:buNone/>
              <a:defRPr sz="1200" b="0" i="0">
                <a:solidFill>
                  <a:srgbClr val="6D6D6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295E842E-96FA-3941-8C8C-496AD24C754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12" name="Picture 11">
            <a:extLst>
              <a:ext uri="{FF2B5EF4-FFF2-40B4-BE49-F238E27FC236}">
                <a16:creationId xmlns:a16="http://schemas.microsoft.com/office/drawing/2014/main" id="{066CDA5F-9B40-3446-8F11-9B08A670FD96}"/>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395719949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4"/>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4"/>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3"/>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3" name="Text Placeholder 7">
            <a:extLst>
              <a:ext uri="{FF2B5EF4-FFF2-40B4-BE49-F238E27FC236}">
                <a16:creationId xmlns:a16="http://schemas.microsoft.com/office/drawing/2014/main" id="{1381255E-508E-8D4F-8DF0-2FDEEC1BF570}"/>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Tree>
    <p:extLst>
      <p:ext uri="{BB962C8B-B14F-4D97-AF65-F5344CB8AC3E}">
        <p14:creationId xmlns:p14="http://schemas.microsoft.com/office/powerpoint/2010/main" val="63862604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00352591-9B70-064B-9725-EEC9A9F0610C}"/>
              </a:ext>
            </a:extLst>
          </p:cNvPr>
          <p:cNvSpPr/>
          <p:nvPr userDrawn="1"/>
        </p:nvSpPr>
        <p:spPr>
          <a:xfrm>
            <a:off x="0" y="0"/>
            <a:ext cx="6096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4"/>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4"/>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3"/>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pic>
        <p:nvPicPr>
          <p:cNvPr id="14" name="Picture 13">
            <a:extLst>
              <a:ext uri="{FF2B5EF4-FFF2-40B4-BE49-F238E27FC236}">
                <a16:creationId xmlns:a16="http://schemas.microsoft.com/office/drawing/2014/main" id="{C1D519F4-010A-A544-BE2A-6C0074F63BA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5" name="Picture 14">
            <a:extLst>
              <a:ext uri="{FF2B5EF4-FFF2-40B4-BE49-F238E27FC236}">
                <a16:creationId xmlns:a16="http://schemas.microsoft.com/office/drawing/2014/main" id="{A76AAB51-8F16-F949-B58D-671414FF114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16" name="Text Placeholder 7">
            <a:extLst>
              <a:ext uri="{FF2B5EF4-FFF2-40B4-BE49-F238E27FC236}">
                <a16:creationId xmlns:a16="http://schemas.microsoft.com/office/drawing/2014/main" id="{19F0FBC7-169F-0844-A6CA-C2BB8B0399B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Tree>
    <p:extLst>
      <p:ext uri="{BB962C8B-B14F-4D97-AF65-F5344CB8AC3E}">
        <p14:creationId xmlns:p14="http://schemas.microsoft.com/office/powerpoint/2010/main" val="28051469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F40D253C-0215-E549-AC1D-BB0244024FB5}"/>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pic>
        <p:nvPicPr>
          <p:cNvPr id="14" name="Picture 13">
            <a:extLst>
              <a:ext uri="{FF2B5EF4-FFF2-40B4-BE49-F238E27FC236}">
                <a16:creationId xmlns:a16="http://schemas.microsoft.com/office/drawing/2014/main" id="{1B5CEE6A-D2C9-8444-96EA-7D1B1F3D3D39}"/>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88454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solidFill>
                  <a:srgbClr val="884548"/>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at </a:t>
            </a:r>
            <a:r>
              <a:rPr lang="en-US" err="1">
                <a:solidFill>
                  <a:srgbClr val="884548"/>
                </a:solidFill>
                <a:effectLst/>
                <a:latin typeface="Arial" panose="020B0604020202020204" pitchFamily="34" charset="0"/>
              </a:rPr>
              <a:t>nibh</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dignissim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consequat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felis</a:t>
            </a:r>
            <a:r>
              <a:rPr lang="en-US">
                <a:solidFill>
                  <a:srgbClr val="884548"/>
                </a:solidFill>
                <a:effectLst/>
                <a:latin typeface="Arial" panose="020B0604020202020204" pitchFamily="34" charset="0"/>
              </a:rPr>
              <a:t> vitae, </a:t>
            </a:r>
            <a:r>
              <a:rPr lang="en-US" err="1">
                <a:solidFill>
                  <a:srgbClr val="884548"/>
                </a:solidFill>
                <a:effectLst/>
                <a:latin typeface="Arial" panose="020B0604020202020204" pitchFamily="34" charset="0"/>
              </a:rPr>
              <a:t>tincidunt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purus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tempor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volutpat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eget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congue</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solidFill>
                  <a:srgbClr val="884548"/>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at </a:t>
            </a:r>
            <a:r>
              <a:rPr lang="en-US" err="1">
                <a:solidFill>
                  <a:srgbClr val="884548"/>
                </a:solidFill>
                <a:effectLst/>
                <a:latin typeface="Arial" panose="020B0604020202020204" pitchFamily="34" charset="0"/>
              </a:rPr>
              <a:t>nibh</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dignissim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consequat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felis</a:t>
            </a:r>
            <a:r>
              <a:rPr lang="en-US">
                <a:solidFill>
                  <a:srgbClr val="884548"/>
                </a:solidFill>
                <a:effectLst/>
                <a:latin typeface="Arial" panose="020B0604020202020204" pitchFamily="34" charset="0"/>
              </a:rPr>
              <a:t> vitae, </a:t>
            </a:r>
            <a:r>
              <a:rPr lang="en-US" err="1">
                <a:solidFill>
                  <a:srgbClr val="884548"/>
                </a:solidFill>
                <a:effectLst/>
                <a:latin typeface="Arial" panose="020B0604020202020204" pitchFamily="34" charset="0"/>
              </a:rPr>
              <a:t>tincidunt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purus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tempor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volutpat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eget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congue</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4"/>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4"/>
            <a:ext cx="4604757" cy="946205"/>
          </a:xfrm>
          <a:prstGeom prst="rect">
            <a:avLst/>
          </a:prstGeom>
        </p:spPr>
        <p:txBody>
          <a:bodyPr>
            <a:normAutofit/>
          </a:bodyPr>
          <a:lstStyle>
            <a:lvl1pPr marL="0" indent="0">
              <a:lnSpc>
                <a:spcPct val="150000"/>
              </a:lnSpc>
              <a:spcBef>
                <a:spcPts val="0"/>
              </a:spcBef>
              <a:buNone/>
              <a:defRPr lang="en-US" sz="1200" b="0" i="0" smtClean="0">
                <a:solidFill>
                  <a:srgbClr val="884548"/>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at </a:t>
            </a:r>
            <a:r>
              <a:rPr lang="en-US" err="1">
                <a:solidFill>
                  <a:srgbClr val="884548"/>
                </a:solidFill>
                <a:effectLst/>
                <a:latin typeface="Arial" panose="020B0604020202020204" pitchFamily="34" charset="0"/>
              </a:rPr>
              <a:t>nibh</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dignissim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consequat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felis</a:t>
            </a:r>
            <a:r>
              <a:rPr lang="en-US">
                <a:solidFill>
                  <a:srgbClr val="884548"/>
                </a:solidFill>
                <a:effectLst/>
                <a:latin typeface="Arial" panose="020B0604020202020204" pitchFamily="34" charset="0"/>
              </a:rPr>
              <a:t> vitae, </a:t>
            </a:r>
            <a:r>
              <a:rPr lang="en-US" err="1">
                <a:solidFill>
                  <a:srgbClr val="884548"/>
                </a:solidFill>
                <a:effectLst/>
                <a:latin typeface="Arial" panose="020B0604020202020204" pitchFamily="34" charset="0"/>
              </a:rPr>
              <a:t>tincidunt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purus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tempor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volutpat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eget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congue</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3"/>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5" name="Text Placeholder 7">
            <a:extLst>
              <a:ext uri="{FF2B5EF4-FFF2-40B4-BE49-F238E27FC236}">
                <a16:creationId xmlns:a16="http://schemas.microsoft.com/office/drawing/2014/main" id="{B97082AC-13A2-1A4D-B63A-EF5BA3FC2DA2}"/>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Tree>
    <p:extLst>
      <p:ext uri="{BB962C8B-B14F-4D97-AF65-F5344CB8AC3E}">
        <p14:creationId xmlns:p14="http://schemas.microsoft.com/office/powerpoint/2010/main" val="320625251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Zawartość z podpisem" type="objTx">
  <p:cSld name="Zawartość z podpisem">
    <p:spTree>
      <p:nvGrpSpPr>
        <p:cNvPr id="1" name="Shape 42"/>
        <p:cNvGrpSpPr/>
        <p:nvPr/>
      </p:nvGrpSpPr>
      <p:grpSpPr>
        <a:xfrm>
          <a:off x="0" y="0"/>
          <a:ext cx="0" cy="0"/>
          <a:chOff x="0" y="0"/>
          <a:chExt cx="0" cy="0"/>
        </a:xfrm>
      </p:grpSpPr>
      <p:sp>
        <p:nvSpPr>
          <p:cNvPr id="43" name="Google Shape;43;p71"/>
          <p:cNvSpPr txBox="1">
            <a:spLocks noGrp="1"/>
          </p:cNvSpPr>
          <p:nvPr>
            <p:ph type="title"/>
          </p:nvPr>
        </p:nvSpPr>
        <p:spPr>
          <a:xfrm>
            <a:off x="609602" y="273049"/>
            <a:ext cx="4011084" cy="1162051"/>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Poppins"/>
              <a:buNone/>
              <a:defRPr sz="2667"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4" name="Google Shape;44;p71"/>
          <p:cNvSpPr txBox="1">
            <a:spLocks noGrp="1"/>
          </p:cNvSpPr>
          <p:nvPr>
            <p:ph type="body" idx="1"/>
          </p:nvPr>
        </p:nvSpPr>
        <p:spPr>
          <a:xfrm>
            <a:off x="4766733" y="273052"/>
            <a:ext cx="6815667" cy="5853113"/>
          </a:xfrm>
          <a:prstGeom prst="rect">
            <a:avLst/>
          </a:prstGeom>
          <a:noFill/>
          <a:ln>
            <a:noFill/>
          </a:ln>
        </p:spPr>
        <p:txBody>
          <a:bodyPr spcFirstLastPara="1" wrap="square" lIns="91425" tIns="45700" rIns="91425" bIns="45700" anchor="t" anchorCtr="0">
            <a:normAutofit/>
          </a:bodyPr>
          <a:lstStyle>
            <a:lvl1pPr marL="609585" lvl="0" indent="-575719" algn="l">
              <a:spcBef>
                <a:spcPts val="853"/>
              </a:spcBef>
              <a:spcAft>
                <a:spcPts val="0"/>
              </a:spcAft>
              <a:buClr>
                <a:schemeClr val="dk1"/>
              </a:buClr>
              <a:buSzPts val="3200"/>
              <a:buChar char="•"/>
              <a:defRPr sz="4267"/>
            </a:lvl1pPr>
            <a:lvl2pPr marL="1219170" lvl="1" indent="-541853" algn="l">
              <a:spcBef>
                <a:spcPts val="747"/>
              </a:spcBef>
              <a:spcAft>
                <a:spcPts val="0"/>
              </a:spcAft>
              <a:buClr>
                <a:schemeClr val="dk1"/>
              </a:buClr>
              <a:buSzPts val="2800"/>
              <a:buChar char="–"/>
              <a:defRPr sz="3733"/>
            </a:lvl2pPr>
            <a:lvl3pPr marL="1828754" lvl="2" indent="-507987" algn="l">
              <a:spcBef>
                <a:spcPts val="640"/>
              </a:spcBef>
              <a:spcAft>
                <a:spcPts val="0"/>
              </a:spcAft>
              <a:buClr>
                <a:schemeClr val="dk1"/>
              </a:buClr>
              <a:buSzPts val="2400"/>
              <a:buChar char="•"/>
              <a:defRPr sz="3200"/>
            </a:lvl3pPr>
            <a:lvl4pPr marL="2438339" lvl="3" indent="-474121" algn="l">
              <a:spcBef>
                <a:spcPts val="533"/>
              </a:spcBef>
              <a:spcAft>
                <a:spcPts val="0"/>
              </a:spcAft>
              <a:buClr>
                <a:schemeClr val="dk1"/>
              </a:buClr>
              <a:buSzPts val="2000"/>
              <a:buChar char="–"/>
              <a:defRPr sz="2667"/>
            </a:lvl4pPr>
            <a:lvl5pPr marL="3047924" lvl="4" indent="-474121" algn="l">
              <a:spcBef>
                <a:spcPts val="533"/>
              </a:spcBef>
              <a:spcAft>
                <a:spcPts val="0"/>
              </a:spcAft>
              <a:buClr>
                <a:schemeClr val="dk1"/>
              </a:buClr>
              <a:buSzPts val="2000"/>
              <a:buChar char="»"/>
              <a:defRPr sz="2667"/>
            </a:lvl5pPr>
            <a:lvl6pPr marL="3657509" lvl="5" indent="-474121" algn="l">
              <a:spcBef>
                <a:spcPts val="533"/>
              </a:spcBef>
              <a:spcAft>
                <a:spcPts val="0"/>
              </a:spcAft>
              <a:buClr>
                <a:schemeClr val="dk1"/>
              </a:buClr>
              <a:buSzPts val="2000"/>
              <a:buChar char="•"/>
              <a:defRPr sz="2667"/>
            </a:lvl6pPr>
            <a:lvl7pPr marL="4267093" lvl="6" indent="-474121" algn="l">
              <a:spcBef>
                <a:spcPts val="533"/>
              </a:spcBef>
              <a:spcAft>
                <a:spcPts val="0"/>
              </a:spcAft>
              <a:buClr>
                <a:schemeClr val="dk1"/>
              </a:buClr>
              <a:buSzPts val="2000"/>
              <a:buChar char="•"/>
              <a:defRPr sz="2667"/>
            </a:lvl7pPr>
            <a:lvl8pPr marL="4876678" lvl="7" indent="-474121" algn="l">
              <a:spcBef>
                <a:spcPts val="533"/>
              </a:spcBef>
              <a:spcAft>
                <a:spcPts val="0"/>
              </a:spcAft>
              <a:buClr>
                <a:schemeClr val="dk1"/>
              </a:buClr>
              <a:buSzPts val="2000"/>
              <a:buChar char="•"/>
              <a:defRPr sz="2667"/>
            </a:lvl8pPr>
            <a:lvl9pPr marL="5486263" lvl="8" indent="-474121" algn="l">
              <a:spcBef>
                <a:spcPts val="533"/>
              </a:spcBef>
              <a:spcAft>
                <a:spcPts val="0"/>
              </a:spcAft>
              <a:buClr>
                <a:schemeClr val="dk1"/>
              </a:buClr>
              <a:buSzPts val="2000"/>
              <a:buChar char="•"/>
              <a:defRPr sz="2667"/>
            </a:lvl9pPr>
          </a:lstStyle>
          <a:p>
            <a:endParaRPr/>
          </a:p>
        </p:txBody>
      </p:sp>
      <p:sp>
        <p:nvSpPr>
          <p:cNvPr id="45" name="Google Shape;45;p71"/>
          <p:cNvSpPr txBox="1">
            <a:spLocks noGrp="1"/>
          </p:cNvSpPr>
          <p:nvPr>
            <p:ph type="body" idx="2"/>
          </p:nvPr>
        </p:nvSpPr>
        <p:spPr>
          <a:xfrm>
            <a:off x="609602" y="1435102"/>
            <a:ext cx="4011084" cy="4691063"/>
          </a:xfrm>
          <a:prstGeom prst="rect">
            <a:avLst/>
          </a:prstGeom>
          <a:noFill/>
          <a:ln>
            <a:noFill/>
          </a:ln>
        </p:spPr>
        <p:txBody>
          <a:bodyPr spcFirstLastPara="1" wrap="square" lIns="91425" tIns="45700" rIns="91425" bIns="45700" anchor="t" anchorCtr="0">
            <a:normAutofit/>
          </a:bodyPr>
          <a:lstStyle>
            <a:lvl1pPr marL="609585" lvl="0" indent="-304792" algn="l">
              <a:spcBef>
                <a:spcPts val="373"/>
              </a:spcBef>
              <a:spcAft>
                <a:spcPts val="0"/>
              </a:spcAft>
              <a:buClr>
                <a:schemeClr val="dk1"/>
              </a:buClr>
              <a:buSzPts val="1400"/>
              <a:buNone/>
              <a:defRPr sz="1867"/>
            </a:lvl1pPr>
            <a:lvl2pPr marL="1219170" lvl="1" indent="-304792" algn="l">
              <a:spcBef>
                <a:spcPts val="320"/>
              </a:spcBef>
              <a:spcAft>
                <a:spcPts val="0"/>
              </a:spcAft>
              <a:buClr>
                <a:schemeClr val="dk1"/>
              </a:buClr>
              <a:buSzPts val="1200"/>
              <a:buNone/>
              <a:defRPr sz="1600"/>
            </a:lvl2pPr>
            <a:lvl3pPr marL="1828754" lvl="2" indent="-304792" algn="l">
              <a:spcBef>
                <a:spcPts val="267"/>
              </a:spcBef>
              <a:spcAft>
                <a:spcPts val="0"/>
              </a:spcAft>
              <a:buClr>
                <a:schemeClr val="dk1"/>
              </a:buClr>
              <a:buSzPts val="1000"/>
              <a:buNone/>
              <a:defRPr sz="1333"/>
            </a:lvl3pPr>
            <a:lvl4pPr marL="2438339" lvl="3" indent="-304792" algn="l">
              <a:spcBef>
                <a:spcPts val="240"/>
              </a:spcBef>
              <a:spcAft>
                <a:spcPts val="0"/>
              </a:spcAft>
              <a:buClr>
                <a:schemeClr val="dk1"/>
              </a:buClr>
              <a:buSzPts val="900"/>
              <a:buNone/>
              <a:defRPr sz="1200"/>
            </a:lvl4pPr>
            <a:lvl5pPr marL="3047924" lvl="4" indent="-304792" algn="l">
              <a:spcBef>
                <a:spcPts val="240"/>
              </a:spcBef>
              <a:spcAft>
                <a:spcPts val="0"/>
              </a:spcAft>
              <a:buClr>
                <a:schemeClr val="dk1"/>
              </a:buClr>
              <a:buSzPts val="900"/>
              <a:buNone/>
              <a:defRPr sz="1200"/>
            </a:lvl5pPr>
            <a:lvl6pPr marL="3657509" lvl="5" indent="-304792" algn="l">
              <a:spcBef>
                <a:spcPts val="240"/>
              </a:spcBef>
              <a:spcAft>
                <a:spcPts val="0"/>
              </a:spcAft>
              <a:buClr>
                <a:schemeClr val="dk1"/>
              </a:buClr>
              <a:buSzPts val="900"/>
              <a:buNone/>
              <a:defRPr sz="1200"/>
            </a:lvl6pPr>
            <a:lvl7pPr marL="4267093" lvl="6" indent="-304792" algn="l">
              <a:spcBef>
                <a:spcPts val="240"/>
              </a:spcBef>
              <a:spcAft>
                <a:spcPts val="0"/>
              </a:spcAft>
              <a:buClr>
                <a:schemeClr val="dk1"/>
              </a:buClr>
              <a:buSzPts val="900"/>
              <a:buNone/>
              <a:defRPr sz="1200"/>
            </a:lvl7pPr>
            <a:lvl8pPr marL="4876678" lvl="7" indent="-304792" algn="l">
              <a:spcBef>
                <a:spcPts val="240"/>
              </a:spcBef>
              <a:spcAft>
                <a:spcPts val="0"/>
              </a:spcAft>
              <a:buClr>
                <a:schemeClr val="dk1"/>
              </a:buClr>
              <a:buSzPts val="900"/>
              <a:buNone/>
              <a:defRPr sz="1200"/>
            </a:lvl8pPr>
            <a:lvl9pPr marL="5486263" lvl="8" indent="-304792" algn="l">
              <a:spcBef>
                <a:spcPts val="240"/>
              </a:spcBef>
              <a:spcAft>
                <a:spcPts val="0"/>
              </a:spcAft>
              <a:buClr>
                <a:schemeClr val="dk1"/>
              </a:buClr>
              <a:buSzPts val="900"/>
              <a:buNone/>
              <a:defRPr sz="1200"/>
            </a:lvl9pPr>
          </a:lstStyle>
          <a:p>
            <a:endParaRPr/>
          </a:p>
        </p:txBody>
      </p:sp>
      <p:sp>
        <p:nvSpPr>
          <p:cNvPr id="46" name="Google Shape;46;p71"/>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71"/>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71"/>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pl-PL" smtClean="0"/>
              <a:pPr/>
              <a:t>‹#›</a:t>
            </a:fld>
            <a:endParaRPr lang="pl-PL"/>
          </a:p>
        </p:txBody>
      </p:sp>
    </p:spTree>
    <p:extLst>
      <p:ext uri="{BB962C8B-B14F-4D97-AF65-F5344CB8AC3E}">
        <p14:creationId xmlns:p14="http://schemas.microsoft.com/office/powerpoint/2010/main" val="2316517762"/>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7031058A-B73F-C649-B815-FF14860B276E}"/>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AE785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solidFill>
                  <a:srgbClr val="AE7857"/>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at </a:t>
            </a:r>
            <a:r>
              <a:rPr lang="en-US" err="1">
                <a:solidFill>
                  <a:srgbClr val="AE7857"/>
                </a:solidFill>
                <a:effectLst/>
                <a:latin typeface="Arial" panose="020B0604020202020204" pitchFamily="34" charset="0"/>
              </a:rPr>
              <a:t>nibh</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dignissim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consequat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felis</a:t>
            </a:r>
            <a:r>
              <a:rPr lang="en-US">
                <a:solidFill>
                  <a:srgbClr val="AE7857"/>
                </a:solidFill>
                <a:effectLst/>
                <a:latin typeface="Arial" panose="020B0604020202020204" pitchFamily="34" charset="0"/>
              </a:rPr>
              <a:t> vitae, </a:t>
            </a:r>
            <a:r>
              <a:rPr lang="en-US" err="1">
                <a:solidFill>
                  <a:srgbClr val="AE7857"/>
                </a:solidFill>
                <a:effectLst/>
                <a:latin typeface="Arial" panose="020B0604020202020204" pitchFamily="34" charset="0"/>
              </a:rPr>
              <a:t>tincidunt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purus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tempor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volutpat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eget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congue</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solidFill>
                  <a:srgbClr val="AE7857"/>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at </a:t>
            </a:r>
            <a:r>
              <a:rPr lang="en-US" err="1">
                <a:solidFill>
                  <a:srgbClr val="AE7857"/>
                </a:solidFill>
                <a:effectLst/>
                <a:latin typeface="Arial" panose="020B0604020202020204" pitchFamily="34" charset="0"/>
              </a:rPr>
              <a:t>nibh</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dignissim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consequat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felis</a:t>
            </a:r>
            <a:r>
              <a:rPr lang="en-US">
                <a:solidFill>
                  <a:srgbClr val="AE7857"/>
                </a:solidFill>
                <a:effectLst/>
                <a:latin typeface="Arial" panose="020B0604020202020204" pitchFamily="34" charset="0"/>
              </a:rPr>
              <a:t> vitae, </a:t>
            </a:r>
            <a:r>
              <a:rPr lang="en-US" err="1">
                <a:solidFill>
                  <a:srgbClr val="AE7857"/>
                </a:solidFill>
                <a:effectLst/>
                <a:latin typeface="Arial" panose="020B0604020202020204" pitchFamily="34" charset="0"/>
              </a:rPr>
              <a:t>tincidunt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purus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tempor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volutpat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eget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congue</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4"/>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4"/>
            <a:ext cx="4604757" cy="946205"/>
          </a:xfrm>
          <a:prstGeom prst="rect">
            <a:avLst/>
          </a:prstGeom>
        </p:spPr>
        <p:txBody>
          <a:bodyPr>
            <a:normAutofit/>
          </a:bodyPr>
          <a:lstStyle>
            <a:lvl1pPr marL="0" indent="0">
              <a:lnSpc>
                <a:spcPct val="150000"/>
              </a:lnSpc>
              <a:spcBef>
                <a:spcPts val="0"/>
              </a:spcBef>
              <a:buNone/>
              <a:defRPr lang="en-US" sz="1200" b="0" i="0" smtClean="0">
                <a:solidFill>
                  <a:srgbClr val="AE7857"/>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at </a:t>
            </a:r>
            <a:r>
              <a:rPr lang="en-US" err="1">
                <a:solidFill>
                  <a:srgbClr val="AE7857"/>
                </a:solidFill>
                <a:effectLst/>
                <a:latin typeface="Arial" panose="020B0604020202020204" pitchFamily="34" charset="0"/>
              </a:rPr>
              <a:t>nibh</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dignissim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consequat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felis</a:t>
            </a:r>
            <a:r>
              <a:rPr lang="en-US">
                <a:solidFill>
                  <a:srgbClr val="AE7857"/>
                </a:solidFill>
                <a:effectLst/>
                <a:latin typeface="Arial" panose="020B0604020202020204" pitchFamily="34" charset="0"/>
              </a:rPr>
              <a:t> vitae, </a:t>
            </a:r>
            <a:r>
              <a:rPr lang="en-US" err="1">
                <a:solidFill>
                  <a:srgbClr val="AE7857"/>
                </a:solidFill>
                <a:effectLst/>
                <a:latin typeface="Arial" panose="020B0604020202020204" pitchFamily="34" charset="0"/>
              </a:rPr>
              <a:t>tincidunt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purus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tempor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volutpat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eget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congue</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3"/>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3" name="Text Placeholder 7">
            <a:extLst>
              <a:ext uri="{FF2B5EF4-FFF2-40B4-BE49-F238E27FC236}">
                <a16:creationId xmlns:a16="http://schemas.microsoft.com/office/drawing/2014/main" id="{4A579972-E478-5341-8C98-15BB7B1DF5CB}"/>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14" name="Picture 13">
            <a:extLst>
              <a:ext uri="{FF2B5EF4-FFF2-40B4-BE49-F238E27FC236}">
                <a16:creationId xmlns:a16="http://schemas.microsoft.com/office/drawing/2014/main" id="{44B2DD84-C338-704B-8B21-658121F27DC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7" name="Picture 16">
            <a:extLst>
              <a:ext uri="{FF2B5EF4-FFF2-40B4-BE49-F238E27FC236}">
                <a16:creationId xmlns:a16="http://schemas.microsoft.com/office/drawing/2014/main" id="{ACC5452E-1CC5-5047-A199-A75FEEB4894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363317669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2CC8610-2A4C-E148-AE60-C633D7AF4B8F}"/>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7E82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marR="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7E824A"/>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at </a:t>
            </a:r>
            <a:r>
              <a:rPr lang="en-US" err="1">
                <a:solidFill>
                  <a:srgbClr val="7E824A"/>
                </a:solidFill>
                <a:effectLst/>
                <a:latin typeface="Arial" panose="020B0604020202020204" pitchFamily="34" charset="0"/>
              </a:rPr>
              <a:t>nibh</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dignissim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consequat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felis</a:t>
            </a:r>
            <a:r>
              <a:rPr lang="en-US">
                <a:solidFill>
                  <a:srgbClr val="7E824A"/>
                </a:solidFill>
                <a:effectLst/>
                <a:latin typeface="Arial" panose="020B0604020202020204" pitchFamily="34" charset="0"/>
              </a:rPr>
              <a:t> vitae, </a:t>
            </a:r>
            <a:r>
              <a:rPr lang="en-US" err="1">
                <a:solidFill>
                  <a:srgbClr val="7E824A"/>
                </a:solidFill>
                <a:effectLst/>
                <a:latin typeface="Arial" panose="020B0604020202020204" pitchFamily="34" charset="0"/>
              </a:rPr>
              <a:t>tincidunt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purus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tempor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volutpat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eget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congue</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4"/>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3"/>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8" name="Text Placeholder 3">
            <a:extLst>
              <a:ext uri="{FF2B5EF4-FFF2-40B4-BE49-F238E27FC236}">
                <a16:creationId xmlns:a16="http://schemas.microsoft.com/office/drawing/2014/main" id="{9B20FAB4-01B3-B242-84A1-35678841358E}"/>
              </a:ext>
            </a:extLst>
          </p:cNvPr>
          <p:cNvSpPr>
            <a:spLocks noGrp="1"/>
          </p:cNvSpPr>
          <p:nvPr>
            <p:ph type="body" sz="quarter" idx="27" hasCustomPrompt="1"/>
          </p:nvPr>
        </p:nvSpPr>
        <p:spPr>
          <a:xfrm>
            <a:off x="6853627" y="5115804"/>
            <a:ext cx="4604757" cy="946205"/>
          </a:xfrm>
          <a:prstGeom prst="rect">
            <a:avLst/>
          </a:prstGeom>
        </p:spPr>
        <p:txBody>
          <a:bodyPr>
            <a:normAutofit/>
          </a:bodyPr>
          <a:lstStyle>
            <a:lvl1pPr marL="0" marR="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7E824A"/>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at </a:t>
            </a:r>
            <a:r>
              <a:rPr lang="en-US" err="1">
                <a:solidFill>
                  <a:srgbClr val="7E824A"/>
                </a:solidFill>
                <a:effectLst/>
                <a:latin typeface="Arial" panose="020B0604020202020204" pitchFamily="34" charset="0"/>
              </a:rPr>
              <a:t>nibh</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dignissim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consequat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felis</a:t>
            </a:r>
            <a:r>
              <a:rPr lang="en-US">
                <a:solidFill>
                  <a:srgbClr val="7E824A"/>
                </a:solidFill>
                <a:effectLst/>
                <a:latin typeface="Arial" panose="020B0604020202020204" pitchFamily="34" charset="0"/>
              </a:rPr>
              <a:t> vitae, </a:t>
            </a:r>
            <a:r>
              <a:rPr lang="en-US" err="1">
                <a:solidFill>
                  <a:srgbClr val="7E824A"/>
                </a:solidFill>
                <a:effectLst/>
                <a:latin typeface="Arial" panose="020B0604020202020204" pitchFamily="34" charset="0"/>
              </a:rPr>
              <a:t>tincidunt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purus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tempor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volutpat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eget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congue</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a:t>
            </a:r>
          </a:p>
        </p:txBody>
      </p:sp>
      <p:sp>
        <p:nvSpPr>
          <p:cNvPr id="20" name="Text Placeholder 3">
            <a:extLst>
              <a:ext uri="{FF2B5EF4-FFF2-40B4-BE49-F238E27FC236}">
                <a16:creationId xmlns:a16="http://schemas.microsoft.com/office/drawing/2014/main" id="{21F8213E-C507-DC49-8E9A-B34D0EF6EAE2}"/>
              </a:ext>
            </a:extLst>
          </p:cNvPr>
          <p:cNvSpPr>
            <a:spLocks noGrp="1"/>
          </p:cNvSpPr>
          <p:nvPr>
            <p:ph type="body" sz="quarter" idx="26" hasCustomPrompt="1"/>
          </p:nvPr>
        </p:nvSpPr>
        <p:spPr>
          <a:xfrm>
            <a:off x="6853627" y="3208282"/>
            <a:ext cx="4611957" cy="946205"/>
          </a:xfrm>
          <a:prstGeom prst="rect">
            <a:avLst/>
          </a:prstGeom>
        </p:spPr>
        <p:txBody>
          <a:bodyPr>
            <a:normAutofit/>
          </a:bodyPr>
          <a:lstStyle>
            <a:lvl1pPr marL="0" marR="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7E824A"/>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at </a:t>
            </a:r>
            <a:r>
              <a:rPr lang="en-US" err="1">
                <a:solidFill>
                  <a:srgbClr val="7E824A"/>
                </a:solidFill>
                <a:effectLst/>
                <a:latin typeface="Arial" panose="020B0604020202020204" pitchFamily="34" charset="0"/>
              </a:rPr>
              <a:t>nibh</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dignissim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consequat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felis</a:t>
            </a:r>
            <a:r>
              <a:rPr lang="en-US">
                <a:solidFill>
                  <a:srgbClr val="7E824A"/>
                </a:solidFill>
                <a:effectLst/>
                <a:latin typeface="Arial" panose="020B0604020202020204" pitchFamily="34" charset="0"/>
              </a:rPr>
              <a:t> vitae, </a:t>
            </a:r>
            <a:r>
              <a:rPr lang="en-US" err="1">
                <a:solidFill>
                  <a:srgbClr val="7E824A"/>
                </a:solidFill>
                <a:effectLst/>
                <a:latin typeface="Arial" panose="020B0604020202020204" pitchFamily="34" charset="0"/>
              </a:rPr>
              <a:t>tincidunt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purus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tempor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volutpat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eget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congue</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a:t>
            </a:r>
          </a:p>
        </p:txBody>
      </p:sp>
      <p:sp>
        <p:nvSpPr>
          <p:cNvPr id="15" name="Text Placeholder 7">
            <a:extLst>
              <a:ext uri="{FF2B5EF4-FFF2-40B4-BE49-F238E27FC236}">
                <a16:creationId xmlns:a16="http://schemas.microsoft.com/office/drawing/2014/main" id="{4CD8B9B1-673A-B047-9D94-2C79F93D5FF9}"/>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16" name="Picture 15">
            <a:extLst>
              <a:ext uri="{FF2B5EF4-FFF2-40B4-BE49-F238E27FC236}">
                <a16:creationId xmlns:a16="http://schemas.microsoft.com/office/drawing/2014/main" id="{B40271E6-CB49-C44E-B70A-321F39BBF35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7" name="Picture 16">
            <a:extLst>
              <a:ext uri="{FF2B5EF4-FFF2-40B4-BE49-F238E27FC236}">
                <a16:creationId xmlns:a16="http://schemas.microsoft.com/office/drawing/2014/main" id="{DE3E4373-09B7-2541-B854-F70B89F1FFFA}"/>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427865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33_Custom Layou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E766B81C-DE27-1B43-AE68-F7B98CF3012F}"/>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3C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solidFill>
                  <a:srgbClr val="3B6F75"/>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sz="1200">
                <a:solidFill>
                  <a:srgbClr val="3B6F75"/>
                </a:solidFill>
                <a:effectLst/>
                <a:latin typeface="Arial" panose="020B0604020202020204" pitchFamily="34" charset="0"/>
              </a:rPr>
              <a:t>Lorem ipsum dolor sit </a:t>
            </a:r>
            <a:r>
              <a:rPr lang="en-US" sz="1200" err="1">
                <a:solidFill>
                  <a:srgbClr val="3B6F75"/>
                </a:solidFill>
                <a:effectLst/>
                <a:latin typeface="Arial" panose="020B0604020202020204" pitchFamily="34" charset="0"/>
              </a:rPr>
              <a:t>amet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consectetur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adipiscing</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elit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at </a:t>
            </a:r>
            <a:r>
              <a:rPr lang="en-US" sz="1200" err="1">
                <a:solidFill>
                  <a:srgbClr val="3B6F75"/>
                </a:solidFill>
                <a:effectLst/>
                <a:latin typeface="Arial" panose="020B0604020202020204" pitchFamily="34" charset="0"/>
              </a:rPr>
              <a:t>nibh</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dignissim</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consequat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felis</a:t>
            </a:r>
            <a:r>
              <a:rPr lang="en-US" sz="1200">
                <a:solidFill>
                  <a:srgbClr val="3B6F75"/>
                </a:solidFill>
                <a:effectLst/>
                <a:latin typeface="Arial" panose="020B0604020202020204" pitchFamily="34" charset="0"/>
              </a:rPr>
              <a:t> vitae, </a:t>
            </a:r>
            <a:r>
              <a:rPr lang="en-US" sz="1200" err="1">
                <a:solidFill>
                  <a:srgbClr val="3B6F75"/>
                </a:solidFill>
                <a:effectLst/>
                <a:latin typeface="Arial" panose="020B0604020202020204" pitchFamily="34" charset="0"/>
              </a:rPr>
              <a:t>tincidunt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purus</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et </a:t>
            </a:r>
            <a:r>
              <a:rPr lang="en-US" sz="1200" err="1">
                <a:solidFill>
                  <a:srgbClr val="3B6F75"/>
                </a:solidFill>
                <a:effectLst/>
                <a:latin typeface="Arial" panose="020B0604020202020204" pitchFamily="34" charset="0"/>
              </a:rPr>
              <a:t>sapien</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tempor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volutpat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odio</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eget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congue</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leo</a:t>
            </a:r>
            <a:r>
              <a:rPr lang="en-US" sz="1200">
                <a:solidFill>
                  <a:srgbClr val="3B6F75"/>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3B6F7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solidFill>
                  <a:srgbClr val="3B6F75"/>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sz="1200">
                <a:solidFill>
                  <a:srgbClr val="3B6F75"/>
                </a:solidFill>
                <a:effectLst/>
                <a:latin typeface="Arial" panose="020B0604020202020204" pitchFamily="34" charset="0"/>
              </a:rPr>
              <a:t>Lorem ipsum dolor sit </a:t>
            </a:r>
            <a:r>
              <a:rPr lang="en-US" sz="1200" err="1">
                <a:solidFill>
                  <a:srgbClr val="3B6F75"/>
                </a:solidFill>
                <a:effectLst/>
                <a:latin typeface="Arial" panose="020B0604020202020204" pitchFamily="34" charset="0"/>
              </a:rPr>
              <a:t>amet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consectetur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adipiscing</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elit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at </a:t>
            </a:r>
            <a:r>
              <a:rPr lang="en-US" sz="1200" err="1">
                <a:solidFill>
                  <a:srgbClr val="3B6F75"/>
                </a:solidFill>
                <a:effectLst/>
                <a:latin typeface="Arial" panose="020B0604020202020204" pitchFamily="34" charset="0"/>
              </a:rPr>
              <a:t>nibh</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dignissim</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consequat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felis</a:t>
            </a:r>
            <a:r>
              <a:rPr lang="en-US" sz="1200">
                <a:solidFill>
                  <a:srgbClr val="3B6F75"/>
                </a:solidFill>
                <a:effectLst/>
                <a:latin typeface="Arial" panose="020B0604020202020204" pitchFamily="34" charset="0"/>
              </a:rPr>
              <a:t> vitae, </a:t>
            </a:r>
            <a:r>
              <a:rPr lang="en-US" sz="1200" err="1">
                <a:solidFill>
                  <a:srgbClr val="3B6F75"/>
                </a:solidFill>
                <a:effectLst/>
                <a:latin typeface="Arial" panose="020B0604020202020204" pitchFamily="34" charset="0"/>
              </a:rPr>
              <a:t>tincidunt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purus</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et </a:t>
            </a:r>
            <a:r>
              <a:rPr lang="en-US" sz="1200" err="1">
                <a:solidFill>
                  <a:srgbClr val="3B6F75"/>
                </a:solidFill>
                <a:effectLst/>
                <a:latin typeface="Arial" panose="020B0604020202020204" pitchFamily="34" charset="0"/>
              </a:rPr>
              <a:t>sapien</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tempor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volutpat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odio</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eget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congue</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leo</a:t>
            </a:r>
            <a:r>
              <a:rPr lang="en-US" sz="1200">
                <a:solidFill>
                  <a:srgbClr val="3B6F75"/>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4"/>
            <a:ext cx="4597558" cy="420304"/>
          </a:xfrm>
          <a:prstGeom prst="rect">
            <a:avLst/>
          </a:prstGeom>
        </p:spPr>
        <p:txBody>
          <a:bodyPr anchor="ctr">
            <a:noAutofit/>
          </a:bodyPr>
          <a:lstStyle>
            <a:lvl1pPr marL="0" indent="0">
              <a:buNone/>
              <a:defRPr sz="2400" b="1">
                <a:solidFill>
                  <a:srgbClr val="3B6F7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4"/>
            <a:ext cx="4604757" cy="946205"/>
          </a:xfrm>
          <a:prstGeom prst="rect">
            <a:avLst/>
          </a:prstGeom>
        </p:spPr>
        <p:txBody>
          <a:bodyPr>
            <a:normAutofit/>
          </a:bodyPr>
          <a:lstStyle>
            <a:lvl1pPr marL="0" indent="0">
              <a:lnSpc>
                <a:spcPct val="150000"/>
              </a:lnSpc>
              <a:spcBef>
                <a:spcPts val="0"/>
              </a:spcBef>
              <a:buNone/>
              <a:defRPr lang="en-US" sz="1200" b="0" i="0" smtClean="0">
                <a:solidFill>
                  <a:srgbClr val="3B6F75"/>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sz="1200">
                <a:solidFill>
                  <a:srgbClr val="3B6F75"/>
                </a:solidFill>
                <a:effectLst/>
                <a:latin typeface="Arial" panose="020B0604020202020204" pitchFamily="34" charset="0"/>
              </a:rPr>
              <a:t>Lorem ipsum dolor sit </a:t>
            </a:r>
            <a:r>
              <a:rPr lang="en-US" sz="1200" err="1">
                <a:solidFill>
                  <a:srgbClr val="3B6F75"/>
                </a:solidFill>
                <a:effectLst/>
                <a:latin typeface="Arial" panose="020B0604020202020204" pitchFamily="34" charset="0"/>
              </a:rPr>
              <a:t>amet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consectetur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adipiscing</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elit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at </a:t>
            </a:r>
            <a:r>
              <a:rPr lang="en-US" sz="1200" err="1">
                <a:solidFill>
                  <a:srgbClr val="3B6F75"/>
                </a:solidFill>
                <a:effectLst/>
                <a:latin typeface="Arial" panose="020B0604020202020204" pitchFamily="34" charset="0"/>
              </a:rPr>
              <a:t>nibh</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dignissim</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consequat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felis</a:t>
            </a:r>
            <a:r>
              <a:rPr lang="en-US" sz="1200">
                <a:solidFill>
                  <a:srgbClr val="3B6F75"/>
                </a:solidFill>
                <a:effectLst/>
                <a:latin typeface="Arial" panose="020B0604020202020204" pitchFamily="34" charset="0"/>
              </a:rPr>
              <a:t> vitae, </a:t>
            </a:r>
            <a:r>
              <a:rPr lang="en-US" sz="1200" err="1">
                <a:solidFill>
                  <a:srgbClr val="3B6F75"/>
                </a:solidFill>
                <a:effectLst/>
                <a:latin typeface="Arial" panose="020B0604020202020204" pitchFamily="34" charset="0"/>
              </a:rPr>
              <a:t>tincidunt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purus</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et </a:t>
            </a:r>
            <a:r>
              <a:rPr lang="en-US" sz="1200" err="1">
                <a:solidFill>
                  <a:srgbClr val="3B6F75"/>
                </a:solidFill>
                <a:effectLst/>
                <a:latin typeface="Arial" panose="020B0604020202020204" pitchFamily="34" charset="0"/>
              </a:rPr>
              <a:t>sapien</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tempor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volutpat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odio</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eget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congue</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leo</a:t>
            </a:r>
            <a:r>
              <a:rPr lang="en-US" sz="1200">
                <a:solidFill>
                  <a:srgbClr val="3B6F75"/>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3"/>
            <a:ext cx="4597558" cy="420304"/>
          </a:xfrm>
          <a:prstGeom prst="rect">
            <a:avLst/>
          </a:prstGeom>
        </p:spPr>
        <p:txBody>
          <a:bodyPr anchor="ctr">
            <a:noAutofit/>
          </a:bodyPr>
          <a:lstStyle>
            <a:lvl1pPr marL="0" indent="0">
              <a:buNone/>
              <a:defRPr sz="2400" b="1">
                <a:solidFill>
                  <a:srgbClr val="3B6F7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8" name="Text Placeholder 7">
            <a:extLst>
              <a:ext uri="{FF2B5EF4-FFF2-40B4-BE49-F238E27FC236}">
                <a16:creationId xmlns:a16="http://schemas.microsoft.com/office/drawing/2014/main" id="{130BC794-4A21-894E-97A5-9CA4F7C0FD40}"/>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13" name="Picture 12">
            <a:extLst>
              <a:ext uri="{FF2B5EF4-FFF2-40B4-BE49-F238E27FC236}">
                <a16:creationId xmlns:a16="http://schemas.microsoft.com/office/drawing/2014/main" id="{D96CCBD6-16ED-9845-A259-D3ED75ADF5F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4" name="Picture 13">
            <a:extLst>
              <a:ext uri="{FF2B5EF4-FFF2-40B4-BE49-F238E27FC236}">
                <a16:creationId xmlns:a16="http://schemas.microsoft.com/office/drawing/2014/main" id="{F8C88F6A-FA8E-3641-9335-655B22A9E1D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45304074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6D6D6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8" name="Text Placeholder 3">
            <a:extLst>
              <a:ext uri="{FF2B5EF4-FFF2-40B4-BE49-F238E27FC236}">
                <a16:creationId xmlns:a16="http://schemas.microsoft.com/office/drawing/2014/main" id="{D23830E0-6FA3-8241-924C-A71324FF0C88}"/>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marR="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6D6D65"/>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marL="0" marR="0" lvl="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9" name="Text Placeholder 9">
            <a:extLst>
              <a:ext uri="{FF2B5EF4-FFF2-40B4-BE49-F238E27FC236}">
                <a16:creationId xmlns:a16="http://schemas.microsoft.com/office/drawing/2014/main" id="{73A3BD28-1AC5-BE4F-AF09-DBC02905C76E}"/>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6D6D6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4" name="Text Placeholder 9">
            <a:extLst>
              <a:ext uri="{FF2B5EF4-FFF2-40B4-BE49-F238E27FC236}">
                <a16:creationId xmlns:a16="http://schemas.microsoft.com/office/drawing/2014/main" id="{F67327F2-2E32-F74E-96C8-17CF87DC6F79}"/>
              </a:ext>
            </a:extLst>
          </p:cNvPr>
          <p:cNvSpPr>
            <a:spLocks noGrp="1"/>
          </p:cNvSpPr>
          <p:nvPr>
            <p:ph type="body" sz="quarter" idx="23" hasCustomPrompt="1"/>
          </p:nvPr>
        </p:nvSpPr>
        <p:spPr>
          <a:xfrm>
            <a:off x="6853627" y="2635634"/>
            <a:ext cx="4597558" cy="420304"/>
          </a:xfrm>
          <a:prstGeom prst="rect">
            <a:avLst/>
          </a:prstGeom>
        </p:spPr>
        <p:txBody>
          <a:bodyPr anchor="ctr">
            <a:noAutofit/>
          </a:bodyPr>
          <a:lstStyle>
            <a:lvl1pPr marL="0" marR="0" indent="0" algn="l" defTabSz="913959" rtl="0" eaLnBrk="1" fontAlgn="auto" latinLnBrk="0" hangingPunct="1">
              <a:lnSpc>
                <a:spcPct val="90000"/>
              </a:lnSpc>
              <a:spcBef>
                <a:spcPts val="1000"/>
              </a:spcBef>
              <a:spcAft>
                <a:spcPts val="0"/>
              </a:spcAft>
              <a:buClrTx/>
              <a:buSzTx/>
              <a:buFont typeface="Arial" panose="020B0604020202020204" pitchFamily="34" charset="0"/>
              <a:buNone/>
              <a:tabLst/>
              <a:defRPr sz="2400" b="1">
                <a:solidFill>
                  <a:srgbClr val="6D6D6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marL="0" marR="0" lvl="0" indent="0" algn="l" defTabSz="913959"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Subhead</a:t>
            </a:r>
          </a:p>
        </p:txBody>
      </p:sp>
      <p:sp>
        <p:nvSpPr>
          <p:cNvPr id="16" name="Text Placeholder 9">
            <a:extLst>
              <a:ext uri="{FF2B5EF4-FFF2-40B4-BE49-F238E27FC236}">
                <a16:creationId xmlns:a16="http://schemas.microsoft.com/office/drawing/2014/main" id="{87222A32-0DD0-5845-B03C-B7EF9A84EA69}"/>
              </a:ext>
            </a:extLst>
          </p:cNvPr>
          <p:cNvSpPr>
            <a:spLocks noGrp="1"/>
          </p:cNvSpPr>
          <p:nvPr>
            <p:ph type="body" sz="quarter" idx="25" hasCustomPrompt="1"/>
          </p:nvPr>
        </p:nvSpPr>
        <p:spPr>
          <a:xfrm>
            <a:off x="6853627" y="4543153"/>
            <a:ext cx="4597558" cy="420304"/>
          </a:xfrm>
          <a:prstGeom prst="rect">
            <a:avLst/>
          </a:prstGeom>
        </p:spPr>
        <p:txBody>
          <a:bodyPr anchor="ctr">
            <a:noAutofit/>
          </a:bodyPr>
          <a:lstStyle>
            <a:lvl1pPr marL="0" indent="0">
              <a:buNone/>
              <a:defRPr sz="2400" b="1">
                <a:solidFill>
                  <a:srgbClr val="6D6D6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8" name="Text Placeholder 3">
            <a:extLst>
              <a:ext uri="{FF2B5EF4-FFF2-40B4-BE49-F238E27FC236}">
                <a16:creationId xmlns:a16="http://schemas.microsoft.com/office/drawing/2014/main" id="{FFE59461-28A6-E44C-A0EE-D25A4D45DD45}"/>
              </a:ext>
            </a:extLst>
          </p:cNvPr>
          <p:cNvSpPr>
            <a:spLocks noGrp="1"/>
          </p:cNvSpPr>
          <p:nvPr>
            <p:ph type="body" sz="quarter" idx="26" hasCustomPrompt="1"/>
          </p:nvPr>
        </p:nvSpPr>
        <p:spPr>
          <a:xfrm>
            <a:off x="6853627" y="3208282"/>
            <a:ext cx="4604757" cy="946205"/>
          </a:xfrm>
          <a:prstGeom prst="rect">
            <a:avLst/>
          </a:prstGeom>
        </p:spPr>
        <p:txBody>
          <a:bodyPr>
            <a:normAutofit/>
          </a:bodyPr>
          <a:lstStyle>
            <a:lvl1pPr marL="0" marR="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6D6D65"/>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marL="0" marR="0" lvl="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20" name="Text Placeholder 3">
            <a:extLst>
              <a:ext uri="{FF2B5EF4-FFF2-40B4-BE49-F238E27FC236}">
                <a16:creationId xmlns:a16="http://schemas.microsoft.com/office/drawing/2014/main" id="{C98B0EFD-B502-FF4A-97C5-B43EAE572724}"/>
              </a:ext>
            </a:extLst>
          </p:cNvPr>
          <p:cNvSpPr>
            <a:spLocks noGrp="1"/>
          </p:cNvSpPr>
          <p:nvPr>
            <p:ph type="body" sz="quarter" idx="27" hasCustomPrompt="1"/>
          </p:nvPr>
        </p:nvSpPr>
        <p:spPr>
          <a:xfrm>
            <a:off x="6853627" y="5115804"/>
            <a:ext cx="4604757" cy="946205"/>
          </a:xfrm>
          <a:prstGeom prst="rect">
            <a:avLst/>
          </a:prstGeom>
        </p:spPr>
        <p:txBody>
          <a:bodyPr>
            <a:normAutofit/>
          </a:bodyPr>
          <a:lstStyle>
            <a:lvl1pPr marL="0" marR="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6D6D65"/>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marL="0" marR="0" lvl="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13" name="Text Placeholder 7">
            <a:extLst>
              <a:ext uri="{FF2B5EF4-FFF2-40B4-BE49-F238E27FC236}">
                <a16:creationId xmlns:a16="http://schemas.microsoft.com/office/drawing/2014/main" id="{42687D6A-C280-8843-936D-DC36A9FFADDE}"/>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15" name="Picture 14">
            <a:extLst>
              <a:ext uri="{FF2B5EF4-FFF2-40B4-BE49-F238E27FC236}">
                <a16:creationId xmlns:a16="http://schemas.microsoft.com/office/drawing/2014/main" id="{E19DC535-D288-2B49-8B21-310DEAF5671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7" name="Picture 16">
            <a:extLst>
              <a:ext uri="{FF2B5EF4-FFF2-40B4-BE49-F238E27FC236}">
                <a16:creationId xmlns:a16="http://schemas.microsoft.com/office/drawing/2014/main" id="{42ACA1C8-F4AC-1E4B-99BE-6D1350429FC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87891941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2" y="3941690"/>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Tree>
    <p:extLst>
      <p:ext uri="{BB962C8B-B14F-4D97-AF65-F5344CB8AC3E}">
        <p14:creationId xmlns:p14="http://schemas.microsoft.com/office/powerpoint/2010/main" val="365547648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35F46ECD-A38A-9847-9AEF-89BD8642291A}"/>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2C2C2C"/>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2C2C2C"/>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2" y="3941690"/>
            <a:ext cx="2531737" cy="1010261"/>
          </a:xfrm>
          <a:prstGeom prst="rect">
            <a:avLst/>
          </a:prstGeom>
        </p:spPr>
        <p:txBody>
          <a:bodyPr>
            <a:noAutofit/>
          </a:bodyPr>
          <a:lstStyle>
            <a:lvl1pPr marL="0" indent="0">
              <a:lnSpc>
                <a:spcPct val="150000"/>
              </a:lnSpc>
              <a:spcBef>
                <a:spcPts val="0"/>
              </a:spcBef>
              <a:buNone/>
              <a:defRPr sz="800">
                <a:solidFill>
                  <a:srgbClr val="2C2C2C"/>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4" name="Picture 13">
            <a:extLst>
              <a:ext uri="{FF2B5EF4-FFF2-40B4-BE49-F238E27FC236}">
                <a16:creationId xmlns:a16="http://schemas.microsoft.com/office/drawing/2014/main" id="{2F26FF7A-A8FF-7A4B-97C2-952F7538440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5" name="Picture 14">
            <a:extLst>
              <a:ext uri="{FF2B5EF4-FFF2-40B4-BE49-F238E27FC236}">
                <a16:creationId xmlns:a16="http://schemas.microsoft.com/office/drawing/2014/main" id="{5614F27D-03B8-7847-8345-E21890BD5477}"/>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43043913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0AC4BBBC-49B1-3249-B58D-BFB5D426C5AE}"/>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874549"/>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874549"/>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2" y="3941690"/>
            <a:ext cx="2531737" cy="1010261"/>
          </a:xfrm>
          <a:prstGeom prst="rect">
            <a:avLst/>
          </a:prstGeom>
        </p:spPr>
        <p:txBody>
          <a:bodyPr>
            <a:noAutofit/>
          </a:bodyPr>
          <a:lstStyle>
            <a:lvl1pPr marL="0" indent="0">
              <a:lnSpc>
                <a:spcPct val="150000"/>
              </a:lnSpc>
              <a:spcBef>
                <a:spcPts val="0"/>
              </a:spcBef>
              <a:buNone/>
              <a:defRPr sz="800">
                <a:solidFill>
                  <a:srgbClr val="874549"/>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875BC324-5347-2F46-BF8A-B852BA5E438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6" name="Picture 15">
            <a:extLst>
              <a:ext uri="{FF2B5EF4-FFF2-40B4-BE49-F238E27FC236}">
                <a16:creationId xmlns:a16="http://schemas.microsoft.com/office/drawing/2014/main" id="{D88ED1FE-F137-C347-9574-CB7A090AEAC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188923490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8DECD05-700C-5B48-8BE3-2BEEDFDEAE1D}"/>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B07851"/>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B07851"/>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2" y="3941690"/>
            <a:ext cx="2531737" cy="1010261"/>
          </a:xfrm>
          <a:prstGeom prst="rect">
            <a:avLst/>
          </a:prstGeom>
        </p:spPr>
        <p:txBody>
          <a:bodyPr>
            <a:noAutofit/>
          </a:bodyPr>
          <a:lstStyle>
            <a:lvl1pPr marL="0" indent="0">
              <a:lnSpc>
                <a:spcPct val="150000"/>
              </a:lnSpc>
              <a:spcBef>
                <a:spcPts val="0"/>
              </a:spcBef>
              <a:buNone/>
              <a:defRPr sz="800">
                <a:solidFill>
                  <a:srgbClr val="B07851"/>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2C3190B2-1255-AC42-99B3-56C4A4F2645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6" name="Picture 15">
            <a:extLst>
              <a:ext uri="{FF2B5EF4-FFF2-40B4-BE49-F238E27FC236}">
                <a16:creationId xmlns:a16="http://schemas.microsoft.com/office/drawing/2014/main" id="{9FBEB192-662C-1141-AF2F-60F4BECABA0A}"/>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164083842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29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1C63AF6C-8443-AE43-9666-1AF88B9764EE}"/>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73783F"/>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73783F"/>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2" y="3941690"/>
            <a:ext cx="2531737" cy="1010261"/>
          </a:xfrm>
          <a:prstGeom prst="rect">
            <a:avLst/>
          </a:prstGeom>
        </p:spPr>
        <p:txBody>
          <a:bodyPr>
            <a:noAutofit/>
          </a:bodyPr>
          <a:lstStyle>
            <a:lvl1pPr marL="0" indent="0">
              <a:lnSpc>
                <a:spcPct val="150000"/>
              </a:lnSpc>
              <a:spcBef>
                <a:spcPts val="0"/>
              </a:spcBef>
              <a:buNone/>
              <a:defRPr sz="800">
                <a:solidFill>
                  <a:srgbClr val="73783F"/>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471769AB-DF25-6B48-A19F-4E63C987087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6" name="Picture 15">
            <a:extLst>
              <a:ext uri="{FF2B5EF4-FFF2-40B4-BE49-F238E27FC236}">
                <a16:creationId xmlns:a16="http://schemas.microsoft.com/office/drawing/2014/main" id="{C06CAC0E-F05C-2040-888B-BDE45E5A4A8D}"/>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185957453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30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6E63128-6122-1C4F-8FD7-6D6FC2ED9072}"/>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3D7177"/>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3D7177"/>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2" y="3941690"/>
            <a:ext cx="2531737" cy="1010261"/>
          </a:xfrm>
          <a:prstGeom prst="rect">
            <a:avLst/>
          </a:prstGeom>
        </p:spPr>
        <p:txBody>
          <a:bodyPr>
            <a:noAutofit/>
          </a:bodyPr>
          <a:lstStyle>
            <a:lvl1pPr marL="0" indent="0">
              <a:lnSpc>
                <a:spcPct val="150000"/>
              </a:lnSpc>
              <a:spcBef>
                <a:spcPts val="0"/>
              </a:spcBef>
              <a:buNone/>
              <a:defRPr sz="800">
                <a:solidFill>
                  <a:srgbClr val="3D7177"/>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A11535D5-D94F-054E-AA7F-58F77828198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6" name="Picture 15">
            <a:extLst>
              <a:ext uri="{FF2B5EF4-FFF2-40B4-BE49-F238E27FC236}">
                <a16:creationId xmlns:a16="http://schemas.microsoft.com/office/drawing/2014/main" id="{EFEE191A-815F-A845-A5A1-0D1CE8643CE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223709731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Obraz z podpisem" type="picTx">
  <p:cSld name="Obraz z podpisem">
    <p:spTree>
      <p:nvGrpSpPr>
        <p:cNvPr id="1" name="Shape 49"/>
        <p:cNvGrpSpPr/>
        <p:nvPr/>
      </p:nvGrpSpPr>
      <p:grpSpPr>
        <a:xfrm>
          <a:off x="0" y="0"/>
          <a:ext cx="0" cy="0"/>
          <a:chOff x="0" y="0"/>
          <a:chExt cx="0" cy="0"/>
        </a:xfrm>
      </p:grpSpPr>
      <p:sp>
        <p:nvSpPr>
          <p:cNvPr id="50" name="Google Shape;50;p72"/>
          <p:cNvSpPr txBox="1">
            <a:spLocks noGrp="1"/>
          </p:cNvSpPr>
          <p:nvPr>
            <p:ph type="title"/>
          </p:nvPr>
        </p:nvSpPr>
        <p:spPr>
          <a:xfrm>
            <a:off x="2389717" y="4800600"/>
            <a:ext cx="7315200" cy="566739"/>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Poppins"/>
              <a:buNone/>
              <a:defRPr sz="2667"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72"/>
          <p:cNvSpPr>
            <a:spLocks noGrp="1"/>
          </p:cNvSpPr>
          <p:nvPr>
            <p:ph type="pic" idx="2"/>
          </p:nvPr>
        </p:nvSpPr>
        <p:spPr>
          <a:xfrm>
            <a:off x="2389717" y="612775"/>
            <a:ext cx="7315200" cy="4114800"/>
          </a:xfrm>
          <a:prstGeom prst="rect">
            <a:avLst/>
          </a:prstGeom>
          <a:noFill/>
          <a:ln>
            <a:noFill/>
          </a:ln>
        </p:spPr>
        <p:txBody>
          <a:bodyPr spcFirstLastPara="1" wrap="square" lIns="91425" tIns="45700" rIns="91425" bIns="45700" anchor="t" anchorCtr="0">
            <a:normAutofit/>
          </a:bodyPr>
          <a:lstStyle>
            <a:lvl1pPr marR="0" lvl="0" algn="l" rtl="0">
              <a:spcBef>
                <a:spcPts val="853"/>
              </a:spcBef>
              <a:spcAft>
                <a:spcPts val="0"/>
              </a:spcAft>
              <a:buClr>
                <a:schemeClr val="dk1"/>
              </a:buClr>
              <a:buSzPts val="3200"/>
              <a:buFont typeface="Arial"/>
              <a:buNone/>
              <a:defRPr sz="4267" b="0" i="0" u="none" strike="noStrike" cap="none">
                <a:solidFill>
                  <a:schemeClr val="dk1"/>
                </a:solidFill>
                <a:latin typeface="Poppins"/>
                <a:ea typeface="Poppins"/>
                <a:cs typeface="Poppins"/>
                <a:sym typeface="Poppins"/>
              </a:defRPr>
            </a:lvl1pPr>
            <a:lvl2pPr marR="0" lvl="1" algn="l" rtl="0">
              <a:spcBef>
                <a:spcPts val="747"/>
              </a:spcBef>
              <a:spcAft>
                <a:spcPts val="0"/>
              </a:spcAft>
              <a:buClr>
                <a:schemeClr val="dk1"/>
              </a:buClr>
              <a:buSzPts val="2800"/>
              <a:buFont typeface="Arial"/>
              <a:buNone/>
              <a:defRPr sz="3733" b="0" i="0" u="none" strike="noStrike" cap="none">
                <a:solidFill>
                  <a:schemeClr val="dk1"/>
                </a:solidFill>
                <a:latin typeface="Poppins"/>
                <a:ea typeface="Poppins"/>
                <a:cs typeface="Poppins"/>
                <a:sym typeface="Poppins"/>
              </a:defRPr>
            </a:lvl2pPr>
            <a:lvl3pPr marR="0" lvl="2" algn="l" rtl="0">
              <a:spcBef>
                <a:spcPts val="640"/>
              </a:spcBef>
              <a:spcAft>
                <a:spcPts val="0"/>
              </a:spcAft>
              <a:buClr>
                <a:schemeClr val="dk1"/>
              </a:buClr>
              <a:buSzPts val="2400"/>
              <a:buFont typeface="Arial"/>
              <a:buNone/>
              <a:defRPr sz="3200" b="0" i="0" u="none" strike="noStrike" cap="none">
                <a:solidFill>
                  <a:schemeClr val="dk1"/>
                </a:solidFill>
                <a:latin typeface="Poppins"/>
                <a:ea typeface="Poppins"/>
                <a:cs typeface="Poppins"/>
                <a:sym typeface="Poppins"/>
              </a:defRPr>
            </a:lvl3pPr>
            <a:lvl4pPr marR="0" lvl="3" algn="l" rtl="0">
              <a:spcBef>
                <a:spcPts val="533"/>
              </a:spcBef>
              <a:spcAft>
                <a:spcPts val="0"/>
              </a:spcAft>
              <a:buClr>
                <a:schemeClr val="dk1"/>
              </a:buClr>
              <a:buSzPts val="2000"/>
              <a:buFont typeface="Arial"/>
              <a:buNone/>
              <a:defRPr sz="2667" b="0" i="0" u="none" strike="noStrike" cap="none">
                <a:solidFill>
                  <a:schemeClr val="dk1"/>
                </a:solidFill>
                <a:latin typeface="Poppins"/>
                <a:ea typeface="Poppins"/>
                <a:cs typeface="Poppins"/>
                <a:sym typeface="Poppins"/>
              </a:defRPr>
            </a:lvl4pPr>
            <a:lvl5pPr marR="0" lvl="4" algn="l" rtl="0">
              <a:spcBef>
                <a:spcPts val="533"/>
              </a:spcBef>
              <a:spcAft>
                <a:spcPts val="0"/>
              </a:spcAft>
              <a:buClr>
                <a:schemeClr val="dk1"/>
              </a:buClr>
              <a:buSzPts val="2000"/>
              <a:buFont typeface="Arial"/>
              <a:buNone/>
              <a:defRPr sz="2667" b="0" i="0" u="none" strike="noStrike" cap="none">
                <a:solidFill>
                  <a:schemeClr val="dk1"/>
                </a:solidFill>
                <a:latin typeface="Poppins"/>
                <a:ea typeface="Poppins"/>
                <a:cs typeface="Poppins"/>
                <a:sym typeface="Poppins"/>
              </a:defRPr>
            </a:lvl5pPr>
            <a:lvl6pPr marR="0" lvl="5" algn="l" rtl="0">
              <a:spcBef>
                <a:spcPts val="533"/>
              </a:spcBef>
              <a:spcAft>
                <a:spcPts val="0"/>
              </a:spcAft>
              <a:buClr>
                <a:schemeClr val="dk1"/>
              </a:buClr>
              <a:buSzPts val="2000"/>
              <a:buFont typeface="Arial"/>
              <a:buNone/>
              <a:defRPr sz="2667" b="0" i="0" u="none" strike="noStrike" cap="none">
                <a:solidFill>
                  <a:schemeClr val="dk1"/>
                </a:solidFill>
                <a:latin typeface="Poppins"/>
                <a:ea typeface="Poppins"/>
                <a:cs typeface="Poppins"/>
                <a:sym typeface="Poppins"/>
              </a:defRPr>
            </a:lvl6pPr>
            <a:lvl7pPr marR="0" lvl="6" algn="l" rtl="0">
              <a:spcBef>
                <a:spcPts val="533"/>
              </a:spcBef>
              <a:spcAft>
                <a:spcPts val="0"/>
              </a:spcAft>
              <a:buClr>
                <a:schemeClr val="dk1"/>
              </a:buClr>
              <a:buSzPts val="2000"/>
              <a:buFont typeface="Arial"/>
              <a:buNone/>
              <a:defRPr sz="2667" b="0" i="0" u="none" strike="noStrike" cap="none">
                <a:solidFill>
                  <a:schemeClr val="dk1"/>
                </a:solidFill>
                <a:latin typeface="Poppins"/>
                <a:ea typeface="Poppins"/>
                <a:cs typeface="Poppins"/>
                <a:sym typeface="Poppins"/>
              </a:defRPr>
            </a:lvl7pPr>
            <a:lvl8pPr marR="0" lvl="7" algn="l" rtl="0">
              <a:spcBef>
                <a:spcPts val="533"/>
              </a:spcBef>
              <a:spcAft>
                <a:spcPts val="0"/>
              </a:spcAft>
              <a:buClr>
                <a:schemeClr val="dk1"/>
              </a:buClr>
              <a:buSzPts val="2000"/>
              <a:buFont typeface="Arial"/>
              <a:buNone/>
              <a:defRPr sz="2667" b="0" i="0" u="none" strike="noStrike" cap="none">
                <a:solidFill>
                  <a:schemeClr val="dk1"/>
                </a:solidFill>
                <a:latin typeface="Poppins"/>
                <a:ea typeface="Poppins"/>
                <a:cs typeface="Poppins"/>
                <a:sym typeface="Poppins"/>
              </a:defRPr>
            </a:lvl8pPr>
            <a:lvl9pPr marR="0" lvl="8" algn="l" rtl="0">
              <a:spcBef>
                <a:spcPts val="533"/>
              </a:spcBef>
              <a:spcAft>
                <a:spcPts val="0"/>
              </a:spcAft>
              <a:buClr>
                <a:schemeClr val="dk1"/>
              </a:buClr>
              <a:buSzPts val="2000"/>
              <a:buFont typeface="Arial"/>
              <a:buNone/>
              <a:defRPr sz="2667" b="0" i="0" u="none" strike="noStrike" cap="none">
                <a:solidFill>
                  <a:schemeClr val="dk1"/>
                </a:solidFill>
                <a:latin typeface="Poppins"/>
                <a:ea typeface="Poppins"/>
                <a:cs typeface="Poppins"/>
                <a:sym typeface="Poppins"/>
              </a:defRPr>
            </a:lvl9pPr>
          </a:lstStyle>
          <a:p>
            <a:endParaRPr/>
          </a:p>
        </p:txBody>
      </p:sp>
      <p:sp>
        <p:nvSpPr>
          <p:cNvPr id="52" name="Google Shape;52;p72"/>
          <p:cNvSpPr txBox="1">
            <a:spLocks noGrp="1"/>
          </p:cNvSpPr>
          <p:nvPr>
            <p:ph type="body" idx="1"/>
          </p:nvPr>
        </p:nvSpPr>
        <p:spPr>
          <a:xfrm>
            <a:off x="2389717" y="5367338"/>
            <a:ext cx="7315200" cy="804863"/>
          </a:xfrm>
          <a:prstGeom prst="rect">
            <a:avLst/>
          </a:prstGeom>
          <a:noFill/>
          <a:ln>
            <a:noFill/>
          </a:ln>
        </p:spPr>
        <p:txBody>
          <a:bodyPr spcFirstLastPara="1" wrap="square" lIns="91425" tIns="45700" rIns="91425" bIns="45700" anchor="t" anchorCtr="0">
            <a:normAutofit/>
          </a:bodyPr>
          <a:lstStyle>
            <a:lvl1pPr marL="609585" lvl="0" indent="-304792" algn="l">
              <a:spcBef>
                <a:spcPts val="373"/>
              </a:spcBef>
              <a:spcAft>
                <a:spcPts val="0"/>
              </a:spcAft>
              <a:buClr>
                <a:schemeClr val="dk1"/>
              </a:buClr>
              <a:buSzPts val="1400"/>
              <a:buNone/>
              <a:defRPr sz="1867"/>
            </a:lvl1pPr>
            <a:lvl2pPr marL="1219170" lvl="1" indent="-304792" algn="l">
              <a:spcBef>
                <a:spcPts val="320"/>
              </a:spcBef>
              <a:spcAft>
                <a:spcPts val="0"/>
              </a:spcAft>
              <a:buClr>
                <a:schemeClr val="dk1"/>
              </a:buClr>
              <a:buSzPts val="1200"/>
              <a:buNone/>
              <a:defRPr sz="1600"/>
            </a:lvl2pPr>
            <a:lvl3pPr marL="1828754" lvl="2" indent="-304792" algn="l">
              <a:spcBef>
                <a:spcPts val="267"/>
              </a:spcBef>
              <a:spcAft>
                <a:spcPts val="0"/>
              </a:spcAft>
              <a:buClr>
                <a:schemeClr val="dk1"/>
              </a:buClr>
              <a:buSzPts val="1000"/>
              <a:buNone/>
              <a:defRPr sz="1333"/>
            </a:lvl3pPr>
            <a:lvl4pPr marL="2438339" lvl="3" indent="-304792" algn="l">
              <a:spcBef>
                <a:spcPts val="240"/>
              </a:spcBef>
              <a:spcAft>
                <a:spcPts val="0"/>
              </a:spcAft>
              <a:buClr>
                <a:schemeClr val="dk1"/>
              </a:buClr>
              <a:buSzPts val="900"/>
              <a:buNone/>
              <a:defRPr sz="1200"/>
            </a:lvl4pPr>
            <a:lvl5pPr marL="3047924" lvl="4" indent="-304792" algn="l">
              <a:spcBef>
                <a:spcPts val="240"/>
              </a:spcBef>
              <a:spcAft>
                <a:spcPts val="0"/>
              </a:spcAft>
              <a:buClr>
                <a:schemeClr val="dk1"/>
              </a:buClr>
              <a:buSzPts val="900"/>
              <a:buNone/>
              <a:defRPr sz="1200"/>
            </a:lvl5pPr>
            <a:lvl6pPr marL="3657509" lvl="5" indent="-304792" algn="l">
              <a:spcBef>
                <a:spcPts val="240"/>
              </a:spcBef>
              <a:spcAft>
                <a:spcPts val="0"/>
              </a:spcAft>
              <a:buClr>
                <a:schemeClr val="dk1"/>
              </a:buClr>
              <a:buSzPts val="900"/>
              <a:buNone/>
              <a:defRPr sz="1200"/>
            </a:lvl6pPr>
            <a:lvl7pPr marL="4267093" lvl="6" indent="-304792" algn="l">
              <a:spcBef>
                <a:spcPts val="240"/>
              </a:spcBef>
              <a:spcAft>
                <a:spcPts val="0"/>
              </a:spcAft>
              <a:buClr>
                <a:schemeClr val="dk1"/>
              </a:buClr>
              <a:buSzPts val="900"/>
              <a:buNone/>
              <a:defRPr sz="1200"/>
            </a:lvl7pPr>
            <a:lvl8pPr marL="4876678" lvl="7" indent="-304792" algn="l">
              <a:spcBef>
                <a:spcPts val="240"/>
              </a:spcBef>
              <a:spcAft>
                <a:spcPts val="0"/>
              </a:spcAft>
              <a:buClr>
                <a:schemeClr val="dk1"/>
              </a:buClr>
              <a:buSzPts val="900"/>
              <a:buNone/>
              <a:defRPr sz="1200"/>
            </a:lvl8pPr>
            <a:lvl9pPr marL="5486263" lvl="8" indent="-304792" algn="l">
              <a:spcBef>
                <a:spcPts val="240"/>
              </a:spcBef>
              <a:spcAft>
                <a:spcPts val="0"/>
              </a:spcAft>
              <a:buClr>
                <a:schemeClr val="dk1"/>
              </a:buClr>
              <a:buSzPts val="900"/>
              <a:buNone/>
              <a:defRPr sz="1200"/>
            </a:lvl9pPr>
          </a:lstStyle>
          <a:p>
            <a:endParaRPr/>
          </a:p>
        </p:txBody>
      </p:sp>
      <p:sp>
        <p:nvSpPr>
          <p:cNvPr id="53" name="Google Shape;53;p72"/>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72"/>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72"/>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pl-PL" smtClean="0"/>
              <a:pPr/>
              <a:t>‹#›</a:t>
            </a:fld>
            <a:endParaRPr lang="pl-PL"/>
          </a:p>
        </p:txBody>
      </p:sp>
    </p:spTree>
    <p:extLst>
      <p:ext uri="{BB962C8B-B14F-4D97-AF65-F5344CB8AC3E}">
        <p14:creationId xmlns:p14="http://schemas.microsoft.com/office/powerpoint/2010/main" val="2826746735"/>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31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ADE4295-2A5F-0747-9F2B-247BDF4E74E6}"/>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65655D"/>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65655D"/>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2" y="3941690"/>
            <a:ext cx="2531737" cy="1010261"/>
          </a:xfrm>
          <a:prstGeom prst="rect">
            <a:avLst/>
          </a:prstGeom>
        </p:spPr>
        <p:txBody>
          <a:bodyPr>
            <a:noAutofit/>
          </a:bodyPr>
          <a:lstStyle>
            <a:lvl1pPr marL="0" indent="0">
              <a:lnSpc>
                <a:spcPct val="150000"/>
              </a:lnSpc>
              <a:spcBef>
                <a:spcPts val="0"/>
              </a:spcBef>
              <a:buNone/>
              <a:defRPr sz="800">
                <a:solidFill>
                  <a:srgbClr val="65655D"/>
                </a:solidFill>
                <a:latin typeface="Arial" panose="020B0604020202020204" pitchFamily="34" charset="0"/>
                <a:cs typeface="Arial" panose="020B0604020202020204" pitchFamily="34" charset="0"/>
              </a:defRPr>
            </a:lvl1pPr>
            <a:lvl2pPr marL="456979" indent="0">
              <a:buNone/>
              <a:defRPr sz="800">
                <a:latin typeface="Arial" panose="020B0604020202020204" pitchFamily="34" charset="0"/>
                <a:cs typeface="Arial" panose="020B0604020202020204" pitchFamily="34" charset="0"/>
              </a:defRPr>
            </a:lvl2pPr>
            <a:lvl3pPr marL="913959" indent="0">
              <a:buNone/>
              <a:defRPr sz="800">
                <a:latin typeface="Arial" panose="020B0604020202020204" pitchFamily="34" charset="0"/>
                <a:cs typeface="Arial" panose="020B0604020202020204" pitchFamily="34" charset="0"/>
              </a:defRPr>
            </a:lvl3pPr>
            <a:lvl4pPr marL="1370937" indent="0">
              <a:buNone/>
              <a:defRPr sz="800">
                <a:latin typeface="Arial" panose="020B0604020202020204" pitchFamily="34" charset="0"/>
                <a:cs typeface="Arial" panose="020B0604020202020204" pitchFamily="34" charset="0"/>
              </a:defRPr>
            </a:lvl4pPr>
            <a:lvl5pPr marL="182791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3F48BFD1-6772-4547-A659-BD497134A2E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6" name="Picture 15">
            <a:extLst>
              <a:ext uri="{FF2B5EF4-FFF2-40B4-BE49-F238E27FC236}">
                <a16:creationId xmlns:a16="http://schemas.microsoft.com/office/drawing/2014/main" id="{817EE772-CF7B-DD42-B47E-E804E052CA3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166220336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10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1"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3"/>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884548"/>
                </a:solidFill>
                <a:latin typeface="Arial" panose="020B0604020202020204" pitchFamily="34" charset="0"/>
                <a:cs typeface="Arial" panose="020B0604020202020204" pitchFamily="34" charset="0"/>
              </a:defRPr>
            </a:lvl1pPr>
            <a:lvl2pPr marL="456857" indent="0">
              <a:buNone/>
              <a:defRPr/>
            </a:lvl2pPr>
            <a:lvl3pPr marL="913715" indent="0">
              <a:buNone/>
              <a:defRPr/>
            </a:lvl3pPr>
            <a:lvl4pPr marL="1370573"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894547"/>
                </a:solidFill>
                <a:latin typeface="Arial" panose="020B0604020202020204" pitchFamily="34" charset="0"/>
                <a:cs typeface="Arial" panose="020B0604020202020204" pitchFamily="34" charset="0"/>
              </a:defRPr>
            </a:lvl1pPr>
            <a:lvl2pPr marL="456857" indent="0">
              <a:buNone/>
              <a:defRPr/>
            </a:lvl2pPr>
            <a:lvl3pPr marL="913715" indent="0">
              <a:buNone/>
              <a:defRPr/>
            </a:lvl3pPr>
            <a:lvl4pPr marL="1370573" indent="0">
              <a:buNone/>
              <a:defRPr/>
            </a:lvl4pPr>
            <a:lvl5pPr marL="1827429" indent="0">
              <a:buNone/>
              <a:defRPr/>
            </a:lvl5pPr>
          </a:lstStyle>
          <a:p>
            <a:pPr lvl="0"/>
            <a:r>
              <a:rPr lang="en-US"/>
              <a:t>Name / Department</a:t>
            </a:r>
          </a:p>
        </p:txBody>
      </p:sp>
      <p:pic>
        <p:nvPicPr>
          <p:cNvPr id="15" name="Picture 14">
            <a:extLst>
              <a:ext uri="{FF2B5EF4-FFF2-40B4-BE49-F238E27FC236}">
                <a16:creationId xmlns:a16="http://schemas.microsoft.com/office/drawing/2014/main" id="{8B096348-B139-0541-B526-08805191B7BE}"/>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496149" y="5525009"/>
            <a:ext cx="790119" cy="278892"/>
          </a:xfrm>
          <a:prstGeom prst="rect">
            <a:avLst/>
          </a:prstGeom>
        </p:spPr>
      </p:pic>
    </p:spTree>
    <p:extLst>
      <p:ext uri="{BB962C8B-B14F-4D97-AF65-F5344CB8AC3E}">
        <p14:creationId xmlns:p14="http://schemas.microsoft.com/office/powerpoint/2010/main" val="2191527438"/>
      </p:ext>
    </p:extLst>
  </p:cSld>
  <p:clrMapOvr>
    <a:masterClrMapping/>
  </p:clrMapOvr>
  <p:extLst>
    <p:ext uri="{DCECCB84-F9BA-43D5-87BE-67443E8EF086}">
      <p15:sldGuideLst xmlns:p15="http://schemas.microsoft.com/office/powerpoint/2012/main">
        <p15:guide id="1" orient="horz" pos="1620">
          <p15:clr>
            <a:srgbClr val="FBAE40"/>
          </p15:clr>
        </p15:guide>
        <p15:guide id="2" pos="2879">
          <p15:clr>
            <a:srgbClr val="FBAE40"/>
          </p15:clr>
        </p15:guide>
      </p15:sldGuideLst>
    </p:ext>
  </p:extLst>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11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1"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3"/>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AE7857"/>
                </a:solidFill>
                <a:latin typeface="Arial" panose="020B0604020202020204" pitchFamily="34" charset="0"/>
                <a:cs typeface="Arial" panose="020B0604020202020204" pitchFamily="34" charset="0"/>
              </a:defRPr>
            </a:lvl1pPr>
            <a:lvl2pPr marL="456857" indent="0">
              <a:buNone/>
              <a:defRPr/>
            </a:lvl2pPr>
            <a:lvl3pPr marL="913715" indent="0">
              <a:buNone/>
              <a:defRPr/>
            </a:lvl3pPr>
            <a:lvl4pPr marL="1370573"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AF7854"/>
                </a:solidFill>
                <a:latin typeface="Arial" panose="020B0604020202020204" pitchFamily="34" charset="0"/>
                <a:cs typeface="Arial" panose="020B0604020202020204" pitchFamily="34" charset="0"/>
              </a:defRPr>
            </a:lvl1pPr>
            <a:lvl2pPr marL="456857" indent="0">
              <a:buNone/>
              <a:defRPr/>
            </a:lvl2pPr>
            <a:lvl3pPr marL="913715" indent="0">
              <a:buNone/>
              <a:defRPr/>
            </a:lvl3pPr>
            <a:lvl4pPr marL="1370573" indent="0">
              <a:buNone/>
              <a:defRPr/>
            </a:lvl4pPr>
            <a:lvl5pPr marL="1827429" indent="0">
              <a:buNone/>
              <a:defRPr/>
            </a:lvl5pPr>
          </a:lstStyle>
          <a:p>
            <a:pPr lvl="0"/>
            <a:r>
              <a:rPr lang="en-US"/>
              <a:t>Name / Department</a:t>
            </a:r>
          </a:p>
        </p:txBody>
      </p:sp>
      <p:pic>
        <p:nvPicPr>
          <p:cNvPr id="8" name="Picture 7">
            <a:extLst>
              <a:ext uri="{FF2B5EF4-FFF2-40B4-BE49-F238E27FC236}">
                <a16:creationId xmlns:a16="http://schemas.microsoft.com/office/drawing/2014/main" id="{9CFA67BA-B9CB-7748-A114-F948DBAFEDEB}"/>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496149" y="5525009"/>
            <a:ext cx="790119" cy="278892"/>
          </a:xfrm>
          <a:prstGeom prst="rect">
            <a:avLst/>
          </a:prstGeom>
        </p:spPr>
      </p:pic>
    </p:spTree>
    <p:extLst>
      <p:ext uri="{BB962C8B-B14F-4D97-AF65-F5344CB8AC3E}">
        <p14:creationId xmlns:p14="http://schemas.microsoft.com/office/powerpoint/2010/main" val="2197401410"/>
      </p:ext>
    </p:extLst>
  </p:cSld>
  <p:clrMapOvr>
    <a:masterClrMapping/>
  </p:clrMapOvr>
  <p:extLst>
    <p:ext uri="{DCECCB84-F9BA-43D5-87BE-67443E8EF086}">
      <p15:sldGuideLst xmlns:p15="http://schemas.microsoft.com/office/powerpoint/2012/main">
        <p15:guide id="1" orient="horz" pos="1620">
          <p15:clr>
            <a:srgbClr val="FBAE40"/>
          </p15:clr>
        </p15:guide>
        <p15:guide id="2" pos="2879">
          <p15:clr>
            <a:srgbClr val="FBAE40"/>
          </p15:clr>
        </p15:guide>
      </p15:sldGuideLst>
    </p:ext>
  </p:extLst>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12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1"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3"/>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7E824A"/>
                </a:solidFill>
                <a:latin typeface="Arial" panose="020B0604020202020204" pitchFamily="34" charset="0"/>
                <a:cs typeface="Arial" panose="020B0604020202020204" pitchFamily="34" charset="0"/>
              </a:defRPr>
            </a:lvl1pPr>
            <a:lvl2pPr marL="456857" indent="0">
              <a:buNone/>
              <a:defRPr/>
            </a:lvl2pPr>
            <a:lvl3pPr marL="913715" indent="0">
              <a:buNone/>
              <a:defRPr/>
            </a:lvl3pPr>
            <a:lvl4pPr marL="1370573"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7E8347"/>
                </a:solidFill>
                <a:latin typeface="Arial" panose="020B0604020202020204" pitchFamily="34" charset="0"/>
                <a:cs typeface="Arial" panose="020B0604020202020204" pitchFamily="34" charset="0"/>
              </a:defRPr>
            </a:lvl1pPr>
            <a:lvl2pPr marL="456857" indent="0">
              <a:buNone/>
              <a:defRPr/>
            </a:lvl2pPr>
            <a:lvl3pPr marL="913715" indent="0">
              <a:buNone/>
              <a:defRPr/>
            </a:lvl3pPr>
            <a:lvl4pPr marL="1370573" indent="0">
              <a:buNone/>
              <a:defRPr/>
            </a:lvl4pPr>
            <a:lvl5pPr marL="1827429" indent="0">
              <a:buNone/>
              <a:defRPr/>
            </a:lvl5pPr>
          </a:lstStyle>
          <a:p>
            <a:pPr lvl="0"/>
            <a:r>
              <a:rPr lang="en-US"/>
              <a:t>Name / Department</a:t>
            </a:r>
          </a:p>
        </p:txBody>
      </p:sp>
      <p:pic>
        <p:nvPicPr>
          <p:cNvPr id="7" name="Picture 6">
            <a:extLst>
              <a:ext uri="{FF2B5EF4-FFF2-40B4-BE49-F238E27FC236}">
                <a16:creationId xmlns:a16="http://schemas.microsoft.com/office/drawing/2014/main" id="{66BD4B08-CCFA-5141-9300-06CE7C85A26C}"/>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496149" y="5525009"/>
            <a:ext cx="790119" cy="278892"/>
          </a:xfrm>
          <a:prstGeom prst="rect">
            <a:avLst/>
          </a:prstGeom>
        </p:spPr>
      </p:pic>
    </p:spTree>
    <p:extLst>
      <p:ext uri="{BB962C8B-B14F-4D97-AF65-F5344CB8AC3E}">
        <p14:creationId xmlns:p14="http://schemas.microsoft.com/office/powerpoint/2010/main" val="4193685864"/>
      </p:ext>
    </p:extLst>
  </p:cSld>
  <p:clrMapOvr>
    <a:masterClrMapping/>
  </p:clrMapOvr>
  <p:extLst>
    <p:ext uri="{DCECCB84-F9BA-43D5-87BE-67443E8EF086}">
      <p15:sldGuideLst xmlns:p15="http://schemas.microsoft.com/office/powerpoint/2012/main">
        <p15:guide id="1" orient="horz" pos="1620">
          <p15:clr>
            <a:srgbClr val="FBAE40"/>
          </p15:clr>
        </p15:guide>
        <p15:guide id="2" pos="2879">
          <p15:clr>
            <a:srgbClr val="FBAE40"/>
          </p15:clr>
        </p15:guide>
      </p15:sldGuideLst>
    </p:ext>
  </p:extLst>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13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1"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3"/>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45797E"/>
                </a:solidFill>
                <a:latin typeface="Arial" panose="020B0604020202020204" pitchFamily="34" charset="0"/>
                <a:cs typeface="Arial" panose="020B0604020202020204" pitchFamily="34" charset="0"/>
              </a:defRPr>
            </a:lvl1pPr>
            <a:lvl2pPr marL="456857" indent="0">
              <a:buNone/>
              <a:defRPr/>
            </a:lvl2pPr>
            <a:lvl3pPr marL="913715" indent="0">
              <a:buNone/>
              <a:defRPr/>
            </a:lvl3pPr>
            <a:lvl4pPr marL="1370573"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43797F"/>
                </a:solidFill>
                <a:latin typeface="Arial" panose="020B0604020202020204" pitchFamily="34" charset="0"/>
                <a:cs typeface="Arial" panose="020B0604020202020204" pitchFamily="34" charset="0"/>
              </a:defRPr>
            </a:lvl1pPr>
            <a:lvl2pPr marL="456857" indent="0">
              <a:buNone/>
              <a:defRPr/>
            </a:lvl2pPr>
            <a:lvl3pPr marL="913715" indent="0">
              <a:buNone/>
              <a:defRPr/>
            </a:lvl3pPr>
            <a:lvl4pPr marL="1370573" indent="0">
              <a:buNone/>
              <a:defRPr/>
            </a:lvl4pPr>
            <a:lvl5pPr marL="1827429" indent="0">
              <a:buNone/>
              <a:defRPr/>
            </a:lvl5pPr>
          </a:lstStyle>
          <a:p>
            <a:pPr lvl="0"/>
            <a:r>
              <a:rPr lang="en-US"/>
              <a:t>Name / Department</a:t>
            </a:r>
          </a:p>
        </p:txBody>
      </p:sp>
      <p:pic>
        <p:nvPicPr>
          <p:cNvPr id="7" name="Picture 6">
            <a:extLst>
              <a:ext uri="{FF2B5EF4-FFF2-40B4-BE49-F238E27FC236}">
                <a16:creationId xmlns:a16="http://schemas.microsoft.com/office/drawing/2014/main" id="{BAAF10AB-B700-5642-81B1-CB36444B800D}"/>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496149" y="5525009"/>
            <a:ext cx="790119" cy="278892"/>
          </a:xfrm>
          <a:prstGeom prst="rect">
            <a:avLst/>
          </a:prstGeom>
        </p:spPr>
      </p:pic>
    </p:spTree>
    <p:extLst>
      <p:ext uri="{BB962C8B-B14F-4D97-AF65-F5344CB8AC3E}">
        <p14:creationId xmlns:p14="http://schemas.microsoft.com/office/powerpoint/2010/main" val="3142453087"/>
      </p:ext>
    </p:extLst>
  </p:cSld>
  <p:clrMapOvr>
    <a:masterClrMapping/>
  </p:clrMapOvr>
  <p:extLst>
    <p:ext uri="{DCECCB84-F9BA-43D5-87BE-67443E8EF086}">
      <p15:sldGuideLst xmlns:p15="http://schemas.microsoft.com/office/powerpoint/2012/main">
        <p15:guide id="1" orient="horz" pos="1620">
          <p15:clr>
            <a:srgbClr val="FBAE40"/>
          </p15:clr>
        </p15:guide>
        <p15:guide id="2" pos="2879">
          <p15:clr>
            <a:srgbClr val="FBAE40"/>
          </p15:clr>
        </p15:guide>
      </p15:sldGuideLst>
    </p:ext>
  </p:extLst>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14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1" y="0"/>
            <a:ext cx="12192000" cy="6858000"/>
          </a:xfrm>
          <a:prstGeom prst="rect">
            <a:avLst/>
          </a:prstGeom>
          <a:solidFill>
            <a:srgbClr val="F8F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3"/>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6D6D65"/>
                </a:solidFill>
                <a:latin typeface="Arial" panose="020B0604020202020204" pitchFamily="34" charset="0"/>
                <a:cs typeface="Arial" panose="020B0604020202020204" pitchFamily="34" charset="0"/>
              </a:defRPr>
            </a:lvl1pPr>
            <a:lvl2pPr marL="456857" indent="0">
              <a:buNone/>
              <a:defRPr/>
            </a:lvl2pPr>
            <a:lvl3pPr marL="913715" indent="0">
              <a:buNone/>
              <a:defRPr/>
            </a:lvl3pPr>
            <a:lvl4pPr marL="1370573"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6D6D65"/>
                </a:solidFill>
                <a:latin typeface="Arial" panose="020B0604020202020204" pitchFamily="34" charset="0"/>
                <a:cs typeface="Arial" panose="020B0604020202020204" pitchFamily="34" charset="0"/>
              </a:defRPr>
            </a:lvl1pPr>
            <a:lvl2pPr marL="456857" indent="0">
              <a:buNone/>
              <a:defRPr/>
            </a:lvl2pPr>
            <a:lvl3pPr marL="913715" indent="0">
              <a:buNone/>
              <a:defRPr/>
            </a:lvl3pPr>
            <a:lvl4pPr marL="1370573" indent="0">
              <a:buNone/>
              <a:defRPr/>
            </a:lvl4pPr>
            <a:lvl5pPr marL="1827429" indent="0">
              <a:buNone/>
              <a:defRPr/>
            </a:lvl5pPr>
          </a:lstStyle>
          <a:p>
            <a:pPr lvl="0"/>
            <a:r>
              <a:rPr lang="en-US"/>
              <a:t>Name / Department</a:t>
            </a:r>
          </a:p>
        </p:txBody>
      </p:sp>
      <p:pic>
        <p:nvPicPr>
          <p:cNvPr id="8" name="Picture 7">
            <a:extLst>
              <a:ext uri="{FF2B5EF4-FFF2-40B4-BE49-F238E27FC236}">
                <a16:creationId xmlns:a16="http://schemas.microsoft.com/office/drawing/2014/main" id="{167416BC-E4CA-CE4F-967C-3714CC749CEC}"/>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1496149" y="5525009"/>
            <a:ext cx="790119" cy="278892"/>
          </a:xfrm>
          <a:prstGeom prst="rect">
            <a:avLst/>
          </a:prstGeom>
        </p:spPr>
      </p:pic>
    </p:spTree>
    <p:extLst>
      <p:ext uri="{BB962C8B-B14F-4D97-AF65-F5344CB8AC3E}">
        <p14:creationId xmlns:p14="http://schemas.microsoft.com/office/powerpoint/2010/main" val="589059340"/>
      </p:ext>
    </p:extLst>
  </p:cSld>
  <p:clrMapOvr>
    <a:masterClrMapping/>
  </p:clrMapOvr>
  <p:extLst>
    <p:ext uri="{DCECCB84-F9BA-43D5-87BE-67443E8EF086}">
      <p15:sldGuideLst xmlns:p15="http://schemas.microsoft.com/office/powerpoint/2012/main">
        <p15:guide id="1" orient="horz" pos="1620">
          <p15:clr>
            <a:srgbClr val="FBAE40"/>
          </p15:clr>
        </p15:guide>
        <p15:guide id="2" pos="2879">
          <p15:clr>
            <a:srgbClr val="FBAE40"/>
          </p15:clr>
        </p15:guide>
      </p15:sldGuideLst>
    </p:ext>
  </p:extLst>
</p:sldLayout>
</file>

<file path=ppt/slideLayouts/slideLayout136.xml><?xml version="1.0" encoding="utf-8"?>
<p:sldLayout xmlns:a="http://schemas.openxmlformats.org/drawingml/2006/main" xmlns:r="http://schemas.openxmlformats.org/officeDocument/2006/relationships" xmlns:p="http://schemas.openxmlformats.org/presentationml/2006/main" userDrawn="1">
  <p:cSld name="1_Titl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CCD3B09F-FB32-344E-B1AC-2F25E979747F}"/>
              </a:ext>
            </a:extLst>
          </p:cNvPr>
          <p:cNvSpPr>
            <a:spLocks noGrp="1"/>
          </p:cNvSpPr>
          <p:nvPr>
            <p:ph type="pic" sz="quarter" idx="13"/>
          </p:nvPr>
        </p:nvSpPr>
        <p:spPr>
          <a:xfrm>
            <a:off x="6096005" y="0"/>
            <a:ext cx="6096001"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7" name="Rectangle 6">
            <a:extLst>
              <a:ext uri="{FF2B5EF4-FFF2-40B4-BE49-F238E27FC236}">
                <a16:creationId xmlns:a16="http://schemas.microsoft.com/office/drawing/2014/main" id="{E209568A-F9A2-154F-ADF4-199D0B19667E}"/>
              </a:ext>
            </a:extLst>
          </p:cNvPr>
          <p:cNvSpPr/>
          <p:nvPr userDrawn="1"/>
        </p:nvSpPr>
        <p:spPr>
          <a:xfrm>
            <a:off x="4" y="0"/>
            <a:ext cx="6096001" cy="6858000"/>
          </a:xfrm>
          <a:prstGeom prst="rect">
            <a:avLst/>
          </a:prstGeom>
          <a:solidFill>
            <a:srgbClr val="E5E7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1" name="Text Placeholder 10">
            <a:extLst>
              <a:ext uri="{FF2B5EF4-FFF2-40B4-BE49-F238E27FC236}">
                <a16:creationId xmlns:a16="http://schemas.microsoft.com/office/drawing/2014/main" id="{ED81E9FF-63DE-004D-A94F-AA2FFC3C9874}"/>
              </a:ext>
            </a:extLst>
          </p:cNvPr>
          <p:cNvSpPr>
            <a:spLocks noGrp="1"/>
          </p:cNvSpPr>
          <p:nvPr>
            <p:ph type="body" sz="quarter" idx="14" hasCustomPrompt="1"/>
          </p:nvPr>
        </p:nvSpPr>
        <p:spPr>
          <a:xfrm>
            <a:off x="1445132" y="2641600"/>
            <a:ext cx="3315563" cy="1003300"/>
          </a:xfrm>
          <a:prstGeom prst="rect">
            <a:avLst/>
          </a:prstGeom>
        </p:spPr>
        <p:txBody>
          <a:bodyPr anchor="ctr">
            <a:noAutofit/>
          </a:bodyPr>
          <a:lstStyle>
            <a:lvl1pPr marL="0" indent="0">
              <a:buNone/>
              <a:defRPr sz="3499" b="1">
                <a:solidFill>
                  <a:srgbClr val="35466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3" indent="0">
              <a:buNone/>
              <a:defRPr/>
            </a:lvl4pPr>
            <a:lvl5pPr marL="1827886" indent="0">
              <a:buNone/>
              <a:defRPr/>
            </a:lvl5pPr>
          </a:lstStyle>
          <a:p>
            <a:pPr lvl="0"/>
            <a:r>
              <a:rPr lang="en-US"/>
              <a:t>Title of Presentation</a:t>
            </a:r>
          </a:p>
        </p:txBody>
      </p:sp>
      <p:pic>
        <p:nvPicPr>
          <p:cNvPr id="13" name="Picture 12">
            <a:extLst>
              <a:ext uri="{FF2B5EF4-FFF2-40B4-BE49-F238E27FC236}">
                <a16:creationId xmlns:a16="http://schemas.microsoft.com/office/drawing/2014/main" id="{3259D6D0-0DD4-B644-8B38-F10D88CB1EE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5129" y="5651320"/>
            <a:ext cx="834347" cy="294504"/>
          </a:xfrm>
          <a:prstGeom prst="rect">
            <a:avLst/>
          </a:prstGeom>
        </p:spPr>
      </p:pic>
      <p:sp>
        <p:nvSpPr>
          <p:cNvPr id="16" name="Text Placeholder 15">
            <a:extLst>
              <a:ext uri="{FF2B5EF4-FFF2-40B4-BE49-F238E27FC236}">
                <a16:creationId xmlns:a16="http://schemas.microsoft.com/office/drawing/2014/main" id="{D10C3CE8-5746-2B45-A4BC-4C4220186435}"/>
              </a:ext>
            </a:extLst>
          </p:cNvPr>
          <p:cNvSpPr>
            <a:spLocks noGrp="1"/>
          </p:cNvSpPr>
          <p:nvPr>
            <p:ph type="body" sz="quarter" idx="15" hasCustomPrompt="1"/>
          </p:nvPr>
        </p:nvSpPr>
        <p:spPr>
          <a:xfrm>
            <a:off x="1445133" y="3957870"/>
            <a:ext cx="3315563" cy="309335"/>
          </a:xfrm>
          <a:prstGeom prst="rect">
            <a:avLst/>
          </a:prstGeom>
        </p:spPr>
        <p:txBody>
          <a:bodyPr anchor="ctr">
            <a:normAutofit/>
          </a:bodyPr>
          <a:lstStyle>
            <a:lvl1pPr marL="0" indent="0">
              <a:buNone/>
              <a:defRPr sz="1500" b="0" i="0">
                <a:solidFill>
                  <a:srgbClr val="35466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3" indent="0">
              <a:buNone/>
              <a:defRPr/>
            </a:lvl4pPr>
            <a:lvl5pPr marL="1827886" indent="0">
              <a:buNone/>
              <a:defRPr/>
            </a:lvl5pPr>
          </a:lstStyle>
          <a:p>
            <a:pPr lvl="0"/>
            <a:r>
              <a:rPr lang="en-US"/>
              <a:t>Name / Department</a:t>
            </a:r>
          </a:p>
        </p:txBody>
      </p:sp>
    </p:spTree>
    <p:extLst>
      <p:ext uri="{BB962C8B-B14F-4D97-AF65-F5344CB8AC3E}">
        <p14:creationId xmlns:p14="http://schemas.microsoft.com/office/powerpoint/2010/main" val="1376517337"/>
      </p:ext>
    </p:extLst>
  </p:cSld>
  <p:clrMapOvr>
    <a:masterClrMapping/>
  </p:clrMapOvr>
  <p:extLst>
    <p:ext uri="{DCECCB84-F9BA-43D5-87BE-67443E8EF086}">
      <p15:sldGuideLst xmlns:p15="http://schemas.microsoft.com/office/powerpoint/2012/main">
        <p15:guide id="1" orient="horz" pos="2160">
          <p15:clr>
            <a:srgbClr val="FBAE40"/>
          </p15:clr>
        </p15:guide>
        <p15:guide id="2" pos="3839">
          <p15:clr>
            <a:srgbClr val="FBAE40"/>
          </p15:clr>
        </p15:guide>
      </p15:sldGuideLst>
    </p:ext>
  </p:extLst>
</p:sldLayout>
</file>

<file path=ppt/slideLayouts/slideLayout137.xml><?xml version="1.0" encoding="utf-8"?>
<p:sldLayout xmlns:a="http://schemas.openxmlformats.org/drawingml/2006/main" xmlns:r="http://schemas.openxmlformats.org/officeDocument/2006/relationships" xmlns:p="http://schemas.openxmlformats.org/presentationml/2006/main" userDrawn="1">
  <p:cSld name="2_Title">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463297" y="402335"/>
            <a:ext cx="11253216" cy="411480"/>
          </a:xfrm>
          <a:prstGeom prst="rect">
            <a:avLst/>
          </a:prstGeom>
        </p:spPr>
        <p:txBody>
          <a:bodyPr vert="horz" lIns="0" tIns="0" rIns="0" bIns="0" rtlCol="0" anchor="t">
            <a:noAutofit/>
          </a:bodyPr>
          <a:lstStyle>
            <a:lvl1pPr>
              <a:defRPr sz="2667" b="1">
                <a:latin typeface="Arial" panose="020B0604020202020204" pitchFamily="34" charset="0"/>
                <a:cs typeface="Arial" panose="020B0604020202020204" pitchFamily="34" charset="0"/>
              </a:defRPr>
            </a:lvl1pPr>
          </a:lstStyle>
          <a:p>
            <a:r>
              <a:rPr lang="en-US"/>
              <a:t>Click to edit Master title style</a:t>
            </a:r>
          </a:p>
        </p:txBody>
      </p:sp>
      <p:sp>
        <p:nvSpPr>
          <p:cNvPr id="3" name="Text Placeholder 2">
            <a:extLst>
              <a:ext uri="{FF2B5EF4-FFF2-40B4-BE49-F238E27FC236}">
                <a16:creationId xmlns:a16="http://schemas.microsoft.com/office/drawing/2014/main" id="{E9DA411C-F71D-4AD9-BDA1-5BD8291DB298}"/>
              </a:ext>
            </a:extLst>
          </p:cNvPr>
          <p:cNvSpPr>
            <a:spLocks noGrp="1"/>
          </p:cNvSpPr>
          <p:nvPr>
            <p:ph type="body" sz="quarter" idx="10" hasCustomPrompt="1"/>
          </p:nvPr>
        </p:nvSpPr>
        <p:spPr>
          <a:xfrm>
            <a:off x="463549" y="832103"/>
            <a:ext cx="11252200" cy="471488"/>
          </a:xfrm>
        </p:spPr>
        <p:txBody>
          <a:bodyPr lIns="0" tIns="0" rIns="0" bIns="0">
            <a:noAutofit/>
          </a:bodyPr>
          <a:lstStyle>
            <a:lvl1pPr marL="0" indent="0">
              <a:lnSpc>
                <a:spcPct val="100000"/>
              </a:lnSpc>
              <a:buFontTx/>
              <a:buNone/>
              <a:defRPr sz="1400">
                <a:solidFill>
                  <a:schemeClr val="tx1"/>
                </a:solidFill>
                <a:latin typeface="Arial" panose="020B0604020202020204" pitchFamily="34" charset="0"/>
                <a:cs typeface="Arial" panose="020B0604020202020204" pitchFamily="34" charset="0"/>
              </a:defRPr>
            </a:lvl1pPr>
            <a:lvl2pPr marL="202108" indent="0">
              <a:buFontTx/>
              <a:buNone/>
              <a:defRPr>
                <a:solidFill>
                  <a:schemeClr val="accent3"/>
                </a:solidFill>
              </a:defRPr>
            </a:lvl2pPr>
            <a:lvl3pPr marL="404217" indent="0">
              <a:buFontTx/>
              <a:buNone/>
              <a:defRPr>
                <a:solidFill>
                  <a:schemeClr val="accent3"/>
                </a:solidFill>
              </a:defRPr>
            </a:lvl3pPr>
            <a:lvl4pPr marL="606325" indent="0">
              <a:buFontTx/>
              <a:buNone/>
              <a:defRPr>
                <a:solidFill>
                  <a:schemeClr val="accent3"/>
                </a:solidFill>
              </a:defRPr>
            </a:lvl4pPr>
            <a:lvl5pPr marL="821654" indent="0">
              <a:buFontTx/>
              <a:buNone/>
              <a:defRPr>
                <a:solidFill>
                  <a:schemeClr val="accent3"/>
                </a:solidFill>
              </a:defRPr>
            </a:lvl5pPr>
          </a:lstStyle>
          <a:p>
            <a:pPr lvl="0"/>
            <a:r>
              <a:rPr lang="en-US"/>
              <a:t>Click to add subtitle</a:t>
            </a:r>
          </a:p>
        </p:txBody>
      </p:sp>
      <p:pic>
        <p:nvPicPr>
          <p:cNvPr id="8" name="Picture 7">
            <a:extLst>
              <a:ext uri="{FF2B5EF4-FFF2-40B4-BE49-F238E27FC236}">
                <a16:creationId xmlns:a16="http://schemas.microsoft.com/office/drawing/2014/main" id="{7B481B1D-DBA6-4977-856F-E671813902B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Tree>
    <p:extLst>
      <p:ext uri="{BB962C8B-B14F-4D97-AF65-F5344CB8AC3E}">
        <p14:creationId xmlns:p14="http://schemas.microsoft.com/office/powerpoint/2010/main" val="2694415859"/>
      </p:ext>
    </p:extLst>
  </p:cSld>
  <p:clrMapOvr>
    <a:masterClrMapping/>
  </p:clrMapOvr>
  <p:extLst>
    <p:ext uri="{DCECCB84-F9BA-43D5-87BE-67443E8EF086}">
      <p15:sldGuideLst xmlns:p15="http://schemas.microsoft.com/office/powerpoint/2012/main">
        <p15:guide id="1" orient="horz" pos="2160">
          <p15:clr>
            <a:srgbClr val="FBAE40"/>
          </p15:clr>
        </p15:guide>
        <p15:guide id="2" pos="3839">
          <p15:clr>
            <a:srgbClr val="FBAE40"/>
          </p15:clr>
        </p15:guide>
      </p15:sldGuideLst>
    </p:ext>
  </p:extLst>
</p:sldLayout>
</file>

<file path=ppt/slideLayouts/slideLayout138.xml><?xml version="1.0" encoding="utf-8"?>
<p:sldLayout xmlns:a="http://schemas.openxmlformats.org/drawingml/2006/main" xmlns:r="http://schemas.openxmlformats.org/officeDocument/2006/relationships" xmlns:p="http://schemas.openxmlformats.org/presentationml/2006/main" userDrawn="1">
  <p:cSld name="3_Header/SubHeader">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0E92D226-EA5D-486B-8334-E6C3DDA82753}"/>
              </a:ext>
            </a:extLst>
          </p:cNvPr>
          <p:cNvGraphicFramePr>
            <a:graphicFrameLocks noChangeAspect="1"/>
          </p:cNvGraphicFramePr>
          <p:nvPr userDrawn="1">
            <p:custDataLst>
              <p:tags r:id="rId1"/>
            </p:custDataLst>
          </p:nvPr>
        </p:nvGraphicFramePr>
        <p:xfrm>
          <a:off x="1589" y="1588"/>
          <a:ext cx="1588" cy="1588"/>
        </p:xfrm>
        <a:graphic>
          <a:graphicData uri="http://schemas.openxmlformats.org/presentationml/2006/ole">
            <mc:AlternateContent xmlns:mc="http://schemas.openxmlformats.org/markup-compatibility/2006">
              <mc:Choice xmlns:v="urn:schemas-microsoft-com:vml" Requires="v">
                <p:oleObj name="think-cell Slide" r:id="rId4" imgW="396" imgH="396" progId="TCLayout.ActiveDocument.1">
                  <p:embed/>
                </p:oleObj>
              </mc:Choice>
              <mc:Fallback>
                <p:oleObj name="think-cell Slide" r:id="rId4" imgW="396" imgH="396" progId="TCLayout.ActiveDocument.1">
                  <p:embed/>
                  <p:pic>
                    <p:nvPicPr>
                      <p:cNvPr id="4" name="Object 3" hidden="1">
                        <a:extLst>
                          <a:ext uri="{FF2B5EF4-FFF2-40B4-BE49-F238E27FC236}">
                            <a16:creationId xmlns:a16="http://schemas.microsoft.com/office/drawing/2014/main" id="{0E92D226-EA5D-486B-8334-E6C3DDA82753}"/>
                          </a:ext>
                        </a:extLst>
                      </p:cNvPr>
                      <p:cNvPicPr/>
                      <p:nvPr/>
                    </p:nvPicPr>
                    <p:blipFill>
                      <a:blip r:embed="rId5"/>
                      <a:stretch>
                        <a:fillRect/>
                      </a:stretch>
                    </p:blipFill>
                    <p:spPr>
                      <a:xfrm>
                        <a:off x="1589"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A796DCA4-294E-40FB-8D8F-57BA47C33720}"/>
              </a:ext>
            </a:extLst>
          </p:cNvPr>
          <p:cNvSpPr/>
          <p:nvPr userDrawn="1">
            <p:custDataLst>
              <p:tags r:id="rId2"/>
            </p:custDataLst>
          </p:nvPr>
        </p:nvSpPr>
        <p:spPr>
          <a:xfrm>
            <a:off x="1" y="0"/>
            <a:ext cx="158791"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3198" b="1" i="0" baseline="0">
              <a:latin typeface="Arial" panose="020B0604020202020204" pitchFamily="34" charset="0"/>
              <a:ea typeface="+mj-ea"/>
              <a:cs typeface="Arial" panose="020B0604020202020204" pitchFamily="34" charset="0"/>
              <a:sym typeface="Arial" panose="020B0604020202020204" pitchFamily="34" charset="0"/>
            </a:endParaRPr>
          </a:p>
        </p:txBody>
      </p:sp>
      <p:sp>
        <p:nvSpPr>
          <p:cNvPr id="7" name="Title Placeholder 1"/>
          <p:cNvSpPr>
            <a:spLocks noGrp="1"/>
          </p:cNvSpPr>
          <p:nvPr>
            <p:ph type="title"/>
          </p:nvPr>
        </p:nvSpPr>
        <p:spPr>
          <a:xfrm>
            <a:off x="463301" y="402335"/>
            <a:ext cx="11253216" cy="411480"/>
          </a:xfrm>
          <a:prstGeom prst="rect">
            <a:avLst/>
          </a:prstGeom>
        </p:spPr>
        <p:txBody>
          <a:bodyPr vert="horz" lIns="0" tIns="0" rIns="0" bIns="0" rtlCol="0" anchor="t">
            <a:noAutofit/>
          </a:bodyPr>
          <a:lstStyle>
            <a:lvl1pPr>
              <a:defRPr sz="3198" b="1">
                <a:latin typeface="Arial" panose="020B0604020202020204" pitchFamily="34" charset="0"/>
                <a:cs typeface="Arial" panose="020B0604020202020204" pitchFamily="34" charset="0"/>
              </a:defRPr>
            </a:lvl1pPr>
          </a:lstStyle>
          <a:p>
            <a:r>
              <a:rPr lang="en-US"/>
              <a:t>Click to edit Master title style</a:t>
            </a:r>
          </a:p>
        </p:txBody>
      </p:sp>
      <p:sp>
        <p:nvSpPr>
          <p:cNvPr id="3" name="Text Placeholder 2">
            <a:extLst>
              <a:ext uri="{FF2B5EF4-FFF2-40B4-BE49-F238E27FC236}">
                <a16:creationId xmlns:a16="http://schemas.microsoft.com/office/drawing/2014/main" id="{E9DA411C-F71D-4AD9-BDA1-5BD8291DB298}"/>
              </a:ext>
            </a:extLst>
          </p:cNvPr>
          <p:cNvSpPr>
            <a:spLocks noGrp="1"/>
          </p:cNvSpPr>
          <p:nvPr>
            <p:ph type="body" sz="quarter" idx="10" hasCustomPrompt="1"/>
          </p:nvPr>
        </p:nvSpPr>
        <p:spPr>
          <a:xfrm>
            <a:off x="463549" y="832103"/>
            <a:ext cx="11252200" cy="471488"/>
          </a:xfrm>
          <a:prstGeom prst="rect">
            <a:avLst/>
          </a:prstGeom>
        </p:spPr>
        <p:txBody>
          <a:bodyPr lIns="0" tIns="0" rIns="0" bIns="0">
            <a:noAutofit/>
          </a:bodyPr>
          <a:lstStyle>
            <a:lvl1pPr marL="0" indent="0">
              <a:lnSpc>
                <a:spcPct val="100000"/>
              </a:lnSpc>
              <a:buFontTx/>
              <a:buNone/>
              <a:defRPr sz="1400">
                <a:solidFill>
                  <a:schemeClr val="tx1"/>
                </a:solidFill>
                <a:latin typeface="Arial" panose="020B0604020202020204" pitchFamily="34" charset="0"/>
                <a:cs typeface="Arial" panose="020B0604020202020204" pitchFamily="34" charset="0"/>
              </a:defRPr>
            </a:lvl1pPr>
            <a:lvl2pPr marL="202062" indent="0">
              <a:buFontTx/>
              <a:buNone/>
              <a:defRPr>
                <a:solidFill>
                  <a:schemeClr val="accent3"/>
                </a:solidFill>
              </a:defRPr>
            </a:lvl2pPr>
            <a:lvl3pPr marL="404126" indent="0">
              <a:buFontTx/>
              <a:buNone/>
              <a:defRPr>
                <a:solidFill>
                  <a:schemeClr val="accent3"/>
                </a:solidFill>
              </a:defRPr>
            </a:lvl3pPr>
            <a:lvl4pPr marL="606188" indent="0">
              <a:buFontTx/>
              <a:buNone/>
              <a:defRPr>
                <a:solidFill>
                  <a:schemeClr val="accent3"/>
                </a:solidFill>
              </a:defRPr>
            </a:lvl4pPr>
            <a:lvl5pPr marL="821470" indent="0">
              <a:buFontTx/>
              <a:buNone/>
              <a:defRPr>
                <a:solidFill>
                  <a:schemeClr val="accent3"/>
                </a:solidFill>
              </a:defRPr>
            </a:lvl5pPr>
          </a:lstStyle>
          <a:p>
            <a:pPr lvl="0"/>
            <a:r>
              <a:rPr lang="en-US"/>
              <a:t>Click to add subtitle</a:t>
            </a:r>
          </a:p>
        </p:txBody>
      </p:sp>
      <p:sp>
        <p:nvSpPr>
          <p:cNvPr id="8" name="TextBox 7">
            <a:extLst>
              <a:ext uri="{FF2B5EF4-FFF2-40B4-BE49-F238E27FC236}">
                <a16:creationId xmlns:a16="http://schemas.microsoft.com/office/drawing/2014/main" id="{2868EFA7-9901-9148-9FCA-CE39326172DC}"/>
              </a:ext>
            </a:extLst>
          </p:cNvPr>
          <p:cNvSpPr txBox="1"/>
          <p:nvPr userDrawn="1"/>
        </p:nvSpPr>
        <p:spPr>
          <a:xfrm>
            <a:off x="11106924" y="6515105"/>
            <a:ext cx="381000" cy="138499"/>
          </a:xfrm>
          <a:prstGeom prst="rect">
            <a:avLst/>
          </a:prstGeom>
          <a:noFill/>
        </p:spPr>
        <p:txBody>
          <a:bodyPr wrap="square" lIns="0" tIns="0" rIns="0" bIns="0" rtlCol="0" anchor="b">
            <a:spAutoFit/>
          </a:bodyPr>
          <a:lstStyle/>
          <a:p>
            <a:pPr marL="0" marR="0" lvl="0" indent="0" algn="r" defTabSz="914172" rtl="0" eaLnBrk="1" fontAlgn="auto" latinLnBrk="0" hangingPunct="1">
              <a:lnSpc>
                <a:spcPct val="100000"/>
              </a:lnSpc>
              <a:spcBef>
                <a:spcPts val="0"/>
              </a:spcBef>
              <a:spcAft>
                <a:spcPts val="0"/>
              </a:spcAft>
              <a:buClrTx/>
              <a:buSzTx/>
              <a:buFontTx/>
              <a:buNone/>
              <a:tabLst/>
              <a:defRPr/>
            </a:pPr>
            <a:fld id="{DFCF27A5-1A5B-48D3-A060-2758FFBB1ADD}" type="slidenum">
              <a:rPr kumimoji="0" lang="en-US" sz="900" b="0" i="0" u="none" strike="noStrike" kern="1200" cap="none" spc="0" normalizeH="0" baseline="0" noProof="0" smtClean="0">
                <a:ln>
                  <a:noFill/>
                </a:ln>
                <a:solidFill>
                  <a:prstClr val="black"/>
                </a:solidFill>
                <a:effectLst/>
                <a:uLnTx/>
                <a:uFillTx/>
                <a:latin typeface="Arial" panose="020B0604020202020204" pitchFamily="34" charset="0"/>
                <a:ea typeface="华文楷体"/>
                <a:cs typeface="Arial" panose="020B0604020202020204" pitchFamily="34" charset="0"/>
                <a:sym typeface="Arial" panose="020B0604020202020204" pitchFamily="34" charset="0"/>
              </a:rPr>
              <a:pPr marL="0" marR="0" lvl="0" indent="0" algn="r" defTabSz="914172"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a:ln>
                <a:noFill/>
              </a:ln>
              <a:solidFill>
                <a:prstClr val="black"/>
              </a:solidFill>
              <a:effectLst/>
              <a:uLnTx/>
              <a:uFillTx/>
              <a:latin typeface="Arial" panose="020B0604020202020204" pitchFamily="34" charset="0"/>
              <a:ea typeface="华文楷体"/>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3394245379"/>
      </p:ext>
    </p:extLst>
  </p:cSld>
  <p:clrMapOvr>
    <a:masterClrMapping/>
  </p:clrMapOvr>
  <p:extLst>
    <p:ext uri="{DCECCB84-F9BA-43D5-87BE-67443E8EF086}">
      <p15:sldGuideLst xmlns:p15="http://schemas.microsoft.com/office/powerpoint/2012/main">
        <p15:guide id="1" orient="horz" pos="2160">
          <p15:clr>
            <a:srgbClr val="FBAE40"/>
          </p15:clr>
        </p15:guide>
        <p15:guide id="2" pos="3839">
          <p15:clr>
            <a:srgbClr val="FBAE40"/>
          </p15:clr>
        </p15:guide>
      </p15:sldGuideLst>
    </p:ext>
  </p:extLst>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9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59" y="3060700"/>
            <a:ext cx="5284577" cy="406400"/>
          </a:xfrm>
          <a:prstGeom prst="rect">
            <a:avLst/>
          </a:prstGeom>
        </p:spPr>
        <p:txBody>
          <a:bodyPr anchor="ctr">
            <a:noAutofit/>
          </a:bodyPr>
          <a:lstStyle>
            <a:lvl1pPr marL="0" indent="0" algn="l">
              <a:buNone/>
              <a:defRPr sz="3499"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59" y="3670300"/>
            <a:ext cx="5284577" cy="355600"/>
          </a:xfrm>
          <a:prstGeom prst="rect">
            <a:avLst/>
          </a:prstGeom>
        </p:spPr>
        <p:txBody>
          <a:bodyPr anchor="ctr">
            <a:normAutofit/>
          </a:bodyPr>
          <a:lstStyle>
            <a:lvl1pPr marL="0" indent="0" algn="l">
              <a:lnSpc>
                <a:spcPct val="150000"/>
              </a:lnSpc>
              <a:buNone/>
              <a:defRPr sz="15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spTree>
    <p:extLst>
      <p:ext uri="{BB962C8B-B14F-4D97-AF65-F5344CB8AC3E}">
        <p14:creationId xmlns:p14="http://schemas.microsoft.com/office/powerpoint/2010/main" val="124191903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B0B4E75-2BD0-727F-D46A-3748A4A097E9}"/>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endParaRPr lang="en-US"/>
          </a:p>
        </p:txBody>
      </p:sp>
      <p:sp>
        <p:nvSpPr>
          <p:cNvPr id="3" name="Podtytuł 2">
            <a:extLst>
              <a:ext uri="{FF2B5EF4-FFF2-40B4-BE49-F238E27FC236}">
                <a16:creationId xmlns:a16="http://schemas.microsoft.com/office/drawing/2014/main" id="{BE0129D9-211E-19BE-E297-F622249D077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endParaRPr lang="en-US"/>
          </a:p>
        </p:txBody>
      </p:sp>
      <p:sp>
        <p:nvSpPr>
          <p:cNvPr id="4" name="Symbol zastępczy daty 3">
            <a:extLst>
              <a:ext uri="{FF2B5EF4-FFF2-40B4-BE49-F238E27FC236}">
                <a16:creationId xmlns:a16="http://schemas.microsoft.com/office/drawing/2014/main" id="{568D5780-9EBD-5617-887C-3C8BFFB4B9CE}"/>
              </a:ext>
            </a:extLst>
          </p:cNvPr>
          <p:cNvSpPr>
            <a:spLocks noGrp="1"/>
          </p:cNvSpPr>
          <p:nvPr>
            <p:ph type="dt" sz="half" idx="10"/>
          </p:nvPr>
        </p:nvSpPr>
        <p:spPr/>
        <p:txBody>
          <a:bodyPr/>
          <a:lstStyle/>
          <a:p>
            <a:fld id="{F31EF350-4114-4794-BEC1-F9CFB8A11F7E}" type="datetimeFigureOut">
              <a:rPr lang="en-US" smtClean="0"/>
              <a:t>5/23/2024</a:t>
            </a:fld>
            <a:endParaRPr lang="en-US"/>
          </a:p>
        </p:txBody>
      </p:sp>
      <p:sp>
        <p:nvSpPr>
          <p:cNvPr id="5" name="Symbol zastępczy stopki 4">
            <a:extLst>
              <a:ext uri="{FF2B5EF4-FFF2-40B4-BE49-F238E27FC236}">
                <a16:creationId xmlns:a16="http://schemas.microsoft.com/office/drawing/2014/main" id="{F5BDE874-DDFE-27DA-698B-26539E2EB2C5}"/>
              </a:ext>
            </a:extLst>
          </p:cNvPr>
          <p:cNvSpPr>
            <a:spLocks noGrp="1"/>
          </p:cNvSpPr>
          <p:nvPr>
            <p:ph type="ftr" sz="quarter" idx="11"/>
          </p:nvPr>
        </p:nvSpPr>
        <p:spPr/>
        <p:txBody>
          <a:bodyPr/>
          <a:lstStyle/>
          <a:p>
            <a:endParaRPr lang="en-US"/>
          </a:p>
        </p:txBody>
      </p:sp>
      <p:sp>
        <p:nvSpPr>
          <p:cNvPr id="6" name="Symbol zastępczy numeru slajdu 5">
            <a:extLst>
              <a:ext uri="{FF2B5EF4-FFF2-40B4-BE49-F238E27FC236}">
                <a16:creationId xmlns:a16="http://schemas.microsoft.com/office/drawing/2014/main" id="{C4E008E2-FB1E-831F-E779-83FEEEDD1A62}"/>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3422102943"/>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610600" y="6356353"/>
            <a:ext cx="2743200" cy="365125"/>
          </a:xfrm>
          <a:prstGeom prst="rect">
            <a:avLst/>
          </a:prstGeom>
        </p:spPr>
        <p:txBody>
          <a:bodyPr/>
          <a:lstStyle/>
          <a:p>
            <a:fld id="{8EF8D1F9-E9D6-FF4E-84D8-39C33FBE512C}" type="slidenum">
              <a:rPr lang="en-US" smtClean="0"/>
              <a:t>‹#›</a:t>
            </a:fld>
            <a:endParaRPr lang="en-US"/>
          </a:p>
        </p:txBody>
      </p:sp>
    </p:spTree>
    <p:extLst>
      <p:ext uri="{BB962C8B-B14F-4D97-AF65-F5344CB8AC3E}">
        <p14:creationId xmlns:p14="http://schemas.microsoft.com/office/powerpoint/2010/main" val="1104268985"/>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8610600" y="6356353"/>
            <a:ext cx="2743200" cy="365125"/>
          </a:xfrm>
          <a:prstGeom prst="rect">
            <a:avLst/>
          </a:prstGeom>
        </p:spPr>
        <p:txBody>
          <a:bodyPr/>
          <a:lstStyle/>
          <a:p>
            <a:fld id="{8EF8D1F9-E9D6-FF4E-84D8-39C33FBE512C}" type="slidenum">
              <a:rPr lang="en-US" smtClean="0"/>
              <a:t>‹#›</a:t>
            </a:fld>
            <a:endParaRPr lang="en-US"/>
          </a:p>
        </p:txBody>
      </p:sp>
    </p:spTree>
    <p:extLst>
      <p:ext uri="{BB962C8B-B14F-4D97-AF65-F5344CB8AC3E}">
        <p14:creationId xmlns:p14="http://schemas.microsoft.com/office/powerpoint/2010/main" val="3356677289"/>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userDrawn="1">
  <p:cSld name="4_Header/SubHeader">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0E92D226-EA5D-486B-8334-E6C3DDA82753}"/>
              </a:ext>
            </a:extLst>
          </p:cNvPr>
          <p:cNvGraphicFramePr>
            <a:graphicFrameLocks noChangeAspect="1"/>
          </p:cNvGraphicFramePr>
          <p:nvPr userDrawn="1">
            <p:custDataLst>
              <p:tags r:id="rId1"/>
            </p:custDataLst>
          </p:nvPr>
        </p:nvGraphicFramePr>
        <p:xfrm>
          <a:off x="1590" y="1588"/>
          <a:ext cx="1588" cy="1588"/>
        </p:xfrm>
        <a:graphic>
          <a:graphicData uri="http://schemas.openxmlformats.org/presentationml/2006/ole">
            <mc:AlternateContent xmlns:mc="http://schemas.openxmlformats.org/markup-compatibility/2006">
              <mc:Choice xmlns:v="urn:schemas-microsoft-com:vml" Requires="v">
                <p:oleObj name="think-cell Slide" r:id="rId4" imgW="396" imgH="396" progId="TCLayout.ActiveDocument.1">
                  <p:embed/>
                </p:oleObj>
              </mc:Choice>
              <mc:Fallback>
                <p:oleObj name="think-cell Slide" r:id="rId4" imgW="396" imgH="396" progId="TCLayout.ActiveDocument.1">
                  <p:embed/>
                  <p:pic>
                    <p:nvPicPr>
                      <p:cNvPr id="4" name="Object 3" hidden="1">
                        <a:extLst>
                          <a:ext uri="{FF2B5EF4-FFF2-40B4-BE49-F238E27FC236}">
                            <a16:creationId xmlns:a16="http://schemas.microsoft.com/office/drawing/2014/main" id="{0E92D226-EA5D-486B-8334-E6C3DDA82753}"/>
                          </a:ext>
                        </a:extLst>
                      </p:cNvPr>
                      <p:cNvPicPr/>
                      <p:nvPr/>
                    </p:nvPicPr>
                    <p:blipFill>
                      <a:blip r:embed="rId5"/>
                      <a:stretch>
                        <a:fillRect/>
                      </a:stretch>
                    </p:blipFill>
                    <p:spPr>
                      <a:xfrm>
                        <a:off x="1590" y="1588"/>
                        <a:ext cx="1588" cy="1588"/>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A796DCA4-294E-40FB-8D8F-57BA47C33720}"/>
              </a:ext>
            </a:extLst>
          </p:cNvPr>
          <p:cNvSpPr/>
          <p:nvPr userDrawn="1">
            <p:custDataLst>
              <p:tags r:id="rId2"/>
            </p:custDataLst>
          </p:nvPr>
        </p:nvSpPr>
        <p:spPr>
          <a:xfrm>
            <a:off x="3" y="0"/>
            <a:ext cx="158791"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marR="0" lvl="0" indent="0" algn="ctr" defTabSz="914172" rtl="0" eaLnBrk="1" fontAlgn="auto" latinLnBrk="0" hangingPunct="1">
              <a:lnSpc>
                <a:spcPct val="100000"/>
              </a:lnSpc>
              <a:spcBef>
                <a:spcPts val="0"/>
              </a:spcBef>
              <a:spcAft>
                <a:spcPts val="0"/>
              </a:spcAft>
              <a:buClrTx/>
              <a:buSzTx/>
              <a:buFontTx/>
              <a:buNone/>
              <a:tabLst/>
              <a:defRPr/>
            </a:pPr>
            <a:endParaRPr kumimoji="0" lang="en-US" sz="2399" b="1"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sym typeface="Arial" panose="020B0604020202020204" pitchFamily="34" charset="0"/>
            </a:endParaRPr>
          </a:p>
        </p:txBody>
      </p:sp>
      <p:sp>
        <p:nvSpPr>
          <p:cNvPr id="7" name="Title Placeholder 1"/>
          <p:cNvSpPr>
            <a:spLocks noGrp="1"/>
          </p:cNvSpPr>
          <p:nvPr>
            <p:ph type="title"/>
          </p:nvPr>
        </p:nvSpPr>
        <p:spPr>
          <a:xfrm>
            <a:off x="463301" y="402335"/>
            <a:ext cx="11253216" cy="411480"/>
          </a:xfrm>
          <a:prstGeom prst="rect">
            <a:avLst/>
          </a:prstGeom>
        </p:spPr>
        <p:txBody>
          <a:bodyPr vert="horz" lIns="0" tIns="0" rIns="0" bIns="0" rtlCol="0" anchor="t">
            <a:noAutofit/>
          </a:bodyPr>
          <a:lstStyle>
            <a:lvl1pPr>
              <a:defRPr sz="2399" b="1">
                <a:latin typeface="Arial" panose="020B0604020202020204" pitchFamily="34" charset="0"/>
                <a:cs typeface="Arial" panose="020B0604020202020204" pitchFamily="34" charset="0"/>
              </a:defRPr>
            </a:lvl1pPr>
          </a:lstStyle>
          <a:p>
            <a:r>
              <a:rPr lang="en-US"/>
              <a:t>Click to edit Master title style</a:t>
            </a:r>
          </a:p>
        </p:txBody>
      </p:sp>
      <p:sp>
        <p:nvSpPr>
          <p:cNvPr id="3" name="Text Placeholder 2">
            <a:extLst>
              <a:ext uri="{FF2B5EF4-FFF2-40B4-BE49-F238E27FC236}">
                <a16:creationId xmlns:a16="http://schemas.microsoft.com/office/drawing/2014/main" id="{E9DA411C-F71D-4AD9-BDA1-5BD8291DB298}"/>
              </a:ext>
            </a:extLst>
          </p:cNvPr>
          <p:cNvSpPr>
            <a:spLocks noGrp="1"/>
          </p:cNvSpPr>
          <p:nvPr>
            <p:ph type="body" sz="quarter" idx="10" hasCustomPrompt="1"/>
          </p:nvPr>
        </p:nvSpPr>
        <p:spPr>
          <a:xfrm>
            <a:off x="463549" y="832103"/>
            <a:ext cx="11252200" cy="471488"/>
          </a:xfrm>
          <a:prstGeom prst="rect">
            <a:avLst/>
          </a:prstGeom>
        </p:spPr>
        <p:txBody>
          <a:bodyPr lIns="0" tIns="0" rIns="0" bIns="0">
            <a:noAutofit/>
          </a:bodyPr>
          <a:lstStyle>
            <a:lvl1pPr marL="0" indent="0">
              <a:lnSpc>
                <a:spcPct val="100000"/>
              </a:lnSpc>
              <a:buFontTx/>
              <a:buNone/>
              <a:defRPr sz="1050">
                <a:solidFill>
                  <a:schemeClr val="tx1"/>
                </a:solidFill>
                <a:latin typeface="Arial" panose="020B0604020202020204" pitchFamily="34" charset="0"/>
                <a:cs typeface="Arial" panose="020B0604020202020204" pitchFamily="34" charset="0"/>
              </a:defRPr>
            </a:lvl1pPr>
            <a:lvl2pPr marL="151546" indent="0">
              <a:buFontTx/>
              <a:buNone/>
              <a:defRPr>
                <a:solidFill>
                  <a:schemeClr val="accent3"/>
                </a:solidFill>
              </a:defRPr>
            </a:lvl2pPr>
            <a:lvl3pPr marL="303094" indent="0">
              <a:buFontTx/>
              <a:buNone/>
              <a:defRPr>
                <a:solidFill>
                  <a:schemeClr val="accent3"/>
                </a:solidFill>
              </a:defRPr>
            </a:lvl3pPr>
            <a:lvl4pPr marL="454641" indent="0">
              <a:buFontTx/>
              <a:buNone/>
              <a:defRPr>
                <a:solidFill>
                  <a:schemeClr val="accent3"/>
                </a:solidFill>
              </a:defRPr>
            </a:lvl4pPr>
            <a:lvl5pPr marL="616102" indent="0">
              <a:buFontTx/>
              <a:buNone/>
              <a:defRPr>
                <a:solidFill>
                  <a:schemeClr val="accent3"/>
                </a:solidFill>
              </a:defRPr>
            </a:lvl5pPr>
          </a:lstStyle>
          <a:p>
            <a:pPr lvl="0"/>
            <a:r>
              <a:rPr lang="en-US"/>
              <a:t>Click to add subtitle</a:t>
            </a:r>
          </a:p>
        </p:txBody>
      </p:sp>
      <p:sp>
        <p:nvSpPr>
          <p:cNvPr id="6" name="Slide Number Placeholder 3">
            <a:extLst>
              <a:ext uri="{FF2B5EF4-FFF2-40B4-BE49-F238E27FC236}">
                <a16:creationId xmlns:a16="http://schemas.microsoft.com/office/drawing/2014/main" id="{7571C5F0-0AFA-4405-B268-4DDB68631A7A}"/>
              </a:ext>
            </a:extLst>
          </p:cNvPr>
          <p:cNvSpPr>
            <a:spLocks noGrp="1"/>
          </p:cNvSpPr>
          <p:nvPr>
            <p:ph type="sldNum" sz="quarter" idx="4"/>
          </p:nvPr>
        </p:nvSpPr>
        <p:spPr>
          <a:xfrm>
            <a:off x="11460418" y="6355085"/>
            <a:ext cx="344799" cy="283153"/>
          </a:xfrm>
          <a:prstGeom prst="rect">
            <a:avLst/>
          </a:prstGeom>
        </p:spPr>
        <p:txBody>
          <a:bodyPr/>
          <a:lstStyle>
            <a:lvl1pPr>
              <a:defRPr lang="en-US" sz="600" kern="1200" smtClean="0">
                <a:solidFill>
                  <a:srgbClr val="2C2C2C"/>
                </a:solidFill>
                <a:latin typeface="Arial" panose="020B0604020202020204" pitchFamily="34" charset="0"/>
                <a:ea typeface="+mn-ea"/>
                <a:cs typeface="Arial" panose="020B0604020202020204" pitchFamily="34" charset="0"/>
              </a:defRPr>
            </a:lvl1pPr>
          </a:lstStyle>
          <a:p>
            <a:pPr algn="l" defTabSz="914172">
              <a:defRPr/>
            </a:pPr>
            <a:fld id="{BD5B6BAD-5F5D-3E4C-BAD0-B011452885A9}" type="slidenum">
              <a:rPr lang="en-US" smtClean="0"/>
              <a:pPr algn="l" defTabSz="914172">
                <a:defRPr/>
              </a:pPr>
              <a:t>‹#›</a:t>
            </a:fld>
            <a:endParaRPr lang="en-US"/>
          </a:p>
        </p:txBody>
      </p:sp>
    </p:spTree>
    <p:extLst>
      <p:ext uri="{BB962C8B-B14F-4D97-AF65-F5344CB8AC3E}">
        <p14:creationId xmlns:p14="http://schemas.microsoft.com/office/powerpoint/2010/main" val="518926237"/>
      </p:ext>
    </p:extLst>
  </p:cSld>
  <p:clrMapOvr>
    <a:masterClrMapping/>
  </p:clrMapOvr>
  <p:extLst>
    <p:ext uri="{DCECCB84-F9BA-43D5-87BE-67443E8EF086}">
      <p15:sldGuideLst xmlns:p15="http://schemas.microsoft.com/office/powerpoint/2012/main">
        <p15:guide id="1" orient="horz" pos="2160">
          <p15:clr>
            <a:srgbClr val="FBAE40"/>
          </p15:clr>
        </p15:guide>
        <p15:guide id="2" pos="5119">
          <p15:clr>
            <a:srgbClr val="FBAE40"/>
          </p15:clr>
        </p15:guide>
      </p15:sldGuideLst>
    </p:ext>
  </p:extLst>
</p:sldLayout>
</file>

<file path=ppt/slideLayouts/slideLayout143.xml><?xml version="1.0" encoding="utf-8"?>
<p:sldLayout xmlns:a="http://schemas.openxmlformats.org/drawingml/2006/main" xmlns:r="http://schemas.openxmlformats.org/officeDocument/2006/relationships" xmlns:p="http://schemas.openxmlformats.org/presentationml/2006/main" userDrawn="1">
  <p:cSld name="D. Title Only">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nvPr>
        </p:nvGraphicFramePr>
        <p:xfrm>
          <a:off x="1589" y="1589"/>
          <a:ext cx="1587" cy="1587"/>
        </p:xfrm>
        <a:graphic>
          <a:graphicData uri="http://schemas.openxmlformats.org/presentationml/2006/ole">
            <mc:AlternateContent xmlns:mc="http://schemas.openxmlformats.org/markup-compatibility/2006">
              <mc:Choice xmlns:v="urn:schemas-microsoft-com:vml" Requires="v">
                <p:oleObj name="think-cell Slide" r:id="rId3" imgW="352" imgH="355" progId="TCLayout.ActiveDocument.1">
                  <p:embed/>
                </p:oleObj>
              </mc:Choice>
              <mc:Fallback>
                <p:oleObj name="think-cell Slide" r:id="rId3" imgW="352" imgH="355" progId="TCLayout.ActiveDocument.1">
                  <p:embed/>
                  <p:pic>
                    <p:nvPicPr>
                      <p:cNvPr id="2" name="Object 1" hidden="1"/>
                      <p:cNvPicPr/>
                      <p:nvPr/>
                    </p:nvPicPr>
                    <p:blipFill>
                      <a:blip r:embed="rId4"/>
                      <a:stretch>
                        <a:fillRect/>
                      </a:stretch>
                    </p:blipFill>
                    <p:spPr>
                      <a:xfrm>
                        <a:off x="1589" y="1589"/>
                        <a:ext cx="1587" cy="1587"/>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7" name="Copyright" hidden="1"/>
          <p:cNvSpPr txBox="1"/>
          <p:nvPr userDrawn="1"/>
        </p:nvSpPr>
        <p:spPr>
          <a:xfrm rot="16200000">
            <a:off x="9486901"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2020 by Boston Consulting Group. All rights reserved.</a:t>
            </a:r>
          </a:p>
        </p:txBody>
      </p:sp>
      <p:sp>
        <p:nvSpPr>
          <p:cNvPr id="8" name="Title 7"/>
          <p:cNvSpPr>
            <a:spLocks noGrp="1"/>
          </p:cNvSpPr>
          <p:nvPr>
            <p:ph type="title" hasCustomPrompt="1"/>
          </p:nvPr>
        </p:nvSpPr>
        <p:spPr>
          <a:xfrm>
            <a:off x="630000" y="622801"/>
            <a:ext cx="10933350" cy="332399"/>
          </a:xfrm>
        </p:spPr>
        <p:txBody>
          <a:bodyPr/>
          <a:lstStyle>
            <a:lvl1pPr>
              <a:defRPr>
                <a:latin typeface="+mj-lt"/>
                <a:sym typeface="+mj-lt"/>
              </a:defRPr>
            </a:lvl1pPr>
          </a:lstStyle>
          <a:p>
            <a:r>
              <a:rPr lang="en-US"/>
              <a:t>Click to add title</a:t>
            </a:r>
          </a:p>
        </p:txBody>
      </p:sp>
    </p:spTree>
    <p:extLst>
      <p:ext uri="{BB962C8B-B14F-4D97-AF65-F5344CB8AC3E}">
        <p14:creationId xmlns:p14="http://schemas.microsoft.com/office/powerpoint/2010/main" val="392217462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144.xml><?xml version="1.0" encoding="utf-8"?>
<p:sldLayout xmlns:a="http://schemas.openxmlformats.org/drawingml/2006/main" xmlns:r="http://schemas.openxmlformats.org/officeDocument/2006/relationships" xmlns:p="http://schemas.openxmlformats.org/presentationml/2006/main" userDrawn="1">
  <p:cSld name="Section Header">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93F9E6E-80C2-4E43-84DB-629D8F5F414E}"/>
              </a:ext>
            </a:extLst>
          </p:cNvPr>
          <p:cNvSpPr>
            <a:spLocks noGrp="1"/>
          </p:cNvSpPr>
          <p:nvPr>
            <p:ph type="ctrTitle"/>
          </p:nvPr>
        </p:nvSpPr>
        <p:spPr>
          <a:xfrm>
            <a:off x="1315278" y="1110457"/>
            <a:ext cx="9144000" cy="2387600"/>
          </a:xfrm>
          <a:prstGeom prst="rect">
            <a:avLst/>
          </a:prstGeom>
        </p:spPr>
        <p:txBody>
          <a:bodyPr anchor="b">
            <a:normAutofit/>
          </a:bodyPr>
          <a:lstStyle>
            <a:lvl1pPr algn="l">
              <a:defRPr sz="4799" b="1">
                <a:solidFill>
                  <a:srgbClr val="2B2C2B"/>
                </a:solidFill>
                <a:latin typeface="Arial" panose="020B0604020202020204" pitchFamily="34" charset="0"/>
                <a:cs typeface="Arial" panose="020B0604020202020204" pitchFamily="34" charset="0"/>
              </a:defRPr>
            </a:lvl1pPr>
          </a:lstStyle>
          <a:p>
            <a:r>
              <a:rPr lang="en-US"/>
              <a:t>Click to edit Master title style</a:t>
            </a:r>
          </a:p>
        </p:txBody>
      </p:sp>
      <p:sp>
        <p:nvSpPr>
          <p:cNvPr id="11" name="Subtitle 2">
            <a:extLst>
              <a:ext uri="{FF2B5EF4-FFF2-40B4-BE49-F238E27FC236}">
                <a16:creationId xmlns:a16="http://schemas.microsoft.com/office/drawing/2014/main" id="{A54D9EDC-85E6-BC4C-AFB2-CB18A998A0F0}"/>
              </a:ext>
            </a:extLst>
          </p:cNvPr>
          <p:cNvSpPr>
            <a:spLocks noGrp="1"/>
          </p:cNvSpPr>
          <p:nvPr>
            <p:ph type="subTitle" idx="1"/>
          </p:nvPr>
        </p:nvSpPr>
        <p:spPr>
          <a:xfrm>
            <a:off x="1315278" y="3590132"/>
            <a:ext cx="9144000" cy="1655762"/>
          </a:xfrm>
          <a:prstGeom prst="rect">
            <a:avLst/>
          </a:prstGeom>
        </p:spPr>
        <p:txBody>
          <a:bodyPr/>
          <a:lstStyle>
            <a:lvl1pPr marL="0" indent="0" algn="l">
              <a:buNone/>
              <a:defRPr sz="2400">
                <a:solidFill>
                  <a:schemeClr val="tx1"/>
                </a:solidFill>
                <a:latin typeface="Arial" panose="020B0604020202020204" pitchFamily="34" charset="0"/>
                <a:cs typeface="Arial" panose="020B0604020202020204" pitchFamily="34" charset="0"/>
              </a:defRPr>
            </a:lvl1pPr>
            <a:lvl2pPr marL="457086" indent="0" algn="ctr">
              <a:buNone/>
              <a:defRPr sz="2000"/>
            </a:lvl2pPr>
            <a:lvl3pPr marL="914172" indent="0" algn="ctr">
              <a:buNone/>
              <a:defRPr sz="1800"/>
            </a:lvl3pPr>
            <a:lvl4pPr marL="1371257" indent="0" algn="ctr">
              <a:buNone/>
              <a:defRPr sz="1600"/>
            </a:lvl4pPr>
            <a:lvl5pPr marL="1828343" indent="0" algn="ctr">
              <a:buNone/>
              <a:defRPr sz="1600"/>
            </a:lvl5pPr>
            <a:lvl6pPr marL="2285429" indent="0" algn="ctr">
              <a:buNone/>
              <a:defRPr sz="1600"/>
            </a:lvl6pPr>
            <a:lvl7pPr marL="2742514" indent="0" algn="ctr">
              <a:buNone/>
              <a:defRPr sz="1600"/>
            </a:lvl7pPr>
            <a:lvl8pPr marL="3199600" indent="0" algn="ctr">
              <a:buNone/>
              <a:defRPr sz="1600"/>
            </a:lvl8pPr>
            <a:lvl9pPr marL="3656686" indent="0" algn="ctr">
              <a:buNone/>
              <a:defRPr sz="1600"/>
            </a:lvl9pPr>
          </a:lstStyle>
          <a:p>
            <a:r>
              <a:rPr lang="en-US"/>
              <a:t>Click to edit Master subtitle style</a:t>
            </a:r>
          </a:p>
        </p:txBody>
      </p:sp>
      <p:sp>
        <p:nvSpPr>
          <p:cNvPr id="5" name="Slide Number Placeholder 5">
            <a:extLst>
              <a:ext uri="{FF2B5EF4-FFF2-40B4-BE49-F238E27FC236}">
                <a16:creationId xmlns:a16="http://schemas.microsoft.com/office/drawing/2014/main" id="{ECC9BFB3-5E0B-CB46-8625-33D729F07C16}"/>
              </a:ext>
            </a:extLst>
          </p:cNvPr>
          <p:cNvSpPr>
            <a:spLocks noGrp="1"/>
          </p:cNvSpPr>
          <p:nvPr>
            <p:ph type="sldNum" sz="quarter" idx="4"/>
          </p:nvPr>
        </p:nvSpPr>
        <p:spPr>
          <a:xfrm>
            <a:off x="8519783" y="6356351"/>
            <a:ext cx="2743200" cy="365125"/>
          </a:xfrm>
          <a:prstGeom prst="rect">
            <a:avLst/>
          </a:prstGeom>
        </p:spPr>
        <p:txBody>
          <a:bodyPr vert="horz" lIns="91440" tIns="45720" rIns="91440" bIns="45720" rtlCol="0" anchor="ctr"/>
          <a:lstStyle>
            <a:lvl1pPr algn="r">
              <a:defRPr sz="1000">
                <a:solidFill>
                  <a:schemeClr val="tx1"/>
                </a:solidFill>
                <a:latin typeface="Arial" panose="020B0604020202020204" pitchFamily="34" charset="0"/>
                <a:cs typeface="Arial" panose="020B0604020202020204" pitchFamily="34" charset="0"/>
              </a:defRPr>
            </a:lvl1pPr>
          </a:lstStyle>
          <a:p>
            <a:fld id="{4A29AAAA-ED51-1E47-8204-EC1E58CE469A}" type="slidenum">
              <a:rPr lang="en-US" smtClean="0"/>
              <a:pPr/>
              <a:t>‹#›</a:t>
            </a:fld>
            <a:endParaRPr lang="en-US"/>
          </a:p>
        </p:txBody>
      </p:sp>
    </p:spTree>
    <p:extLst>
      <p:ext uri="{BB962C8B-B14F-4D97-AF65-F5344CB8AC3E}">
        <p14:creationId xmlns:p14="http://schemas.microsoft.com/office/powerpoint/2010/main" val="3953187542"/>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userDrawn="1">
  <p:cSld name="64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69FB44A-2108-2849-A5BF-81A194DCB35D}"/>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p:spPr>
        <p:txBody>
          <a:bodyPr anchor="ctr">
            <a:noAutofit/>
          </a:bodyPr>
          <a:lstStyle>
            <a:lvl1pPr marL="0" indent="0">
              <a:buNone/>
              <a:defRPr sz="4799" b="1">
                <a:solidFill>
                  <a:srgbClr val="3B6F7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p:spPr>
        <p:txBody>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600" b="0" i="0" smtClean="0">
                <a:solidFill>
                  <a:srgbClr val="38539A"/>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marL="0" marR="0" lvl="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3B6F75"/>
                </a:solidFill>
                <a:effectLst/>
                <a:latin typeface="Arial" panose="020B0604020202020204" pitchFamily="34" charset="0"/>
              </a:rPr>
              <a:t>Lorem ipsum dolor sit </a:t>
            </a:r>
            <a:r>
              <a:rPr lang="en-US" err="1">
                <a:solidFill>
                  <a:srgbClr val="3B6F75"/>
                </a:solidFill>
                <a:effectLst/>
                <a:latin typeface="Arial" panose="020B0604020202020204" pitchFamily="34" charset="0"/>
              </a:rPr>
              <a:t>amet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consectetur</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adipiscing</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elit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Praesent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eu</a:t>
            </a:r>
            <a:r>
              <a:rPr lang="en-US">
                <a:solidFill>
                  <a:srgbClr val="3B6F75"/>
                </a:solidFill>
                <a:effectLst/>
                <a:latin typeface="Arial" panose="020B0604020202020204" pitchFamily="34" charset="0"/>
              </a:rPr>
              <a:t> ante et </a:t>
            </a:r>
            <a:r>
              <a:rPr lang="en-US" err="1">
                <a:solidFill>
                  <a:srgbClr val="3B6F75"/>
                </a:solidFill>
                <a:effectLst/>
                <a:latin typeface="Arial" panose="020B0604020202020204" pitchFamily="34" charset="0"/>
              </a:rPr>
              <a:t>lacus</a:t>
            </a:r>
            <a:r>
              <a:rPr lang="en-US">
                <a:solidFill>
                  <a:srgbClr val="3B6F75"/>
                </a:solidFill>
                <a:effectLst/>
                <a:latin typeface="Arial" panose="020B0604020202020204" pitchFamily="34" charset="0"/>
              </a:rPr>
              <a:t> fermentum </a:t>
            </a:r>
            <a:r>
              <a:rPr lang="en-US" err="1">
                <a:solidFill>
                  <a:srgbClr val="3B6F75"/>
                </a:solidFill>
                <a:effectLst/>
                <a:latin typeface="Arial" panose="020B0604020202020204" pitchFamily="34" charset="0"/>
              </a:rPr>
              <a:t>pretium</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ut</a:t>
            </a:r>
            <a:r>
              <a:rPr lang="en-US">
                <a:solidFill>
                  <a:srgbClr val="3B6F75"/>
                </a:solidFill>
                <a:effectLst/>
                <a:latin typeface="Arial" panose="020B0604020202020204" pitchFamily="34" charset="0"/>
              </a:rPr>
              <a:t> ac </a:t>
            </a:r>
            <a:r>
              <a:rPr lang="en-US" err="1">
                <a:solidFill>
                  <a:srgbClr val="3B6F75"/>
                </a:solidFill>
                <a:effectLst/>
                <a:latin typeface="Arial" panose="020B0604020202020204" pitchFamily="34" charset="0"/>
              </a:rPr>
              <a:t>leo</a:t>
            </a:r>
            <a:r>
              <a:rPr lang="en-US">
                <a:solidFill>
                  <a:srgbClr val="3B6F75"/>
                </a:solidFill>
                <a:effectLst/>
                <a:latin typeface="Arial" panose="020B0604020202020204" pitchFamily="34" charset="0"/>
              </a:rPr>
              <a:t>. Vestibulum </a:t>
            </a:r>
            <a:r>
              <a:rPr lang="en-US" err="1">
                <a:solidFill>
                  <a:srgbClr val="3B6F75"/>
                </a:solidFill>
                <a:effectLst/>
                <a:latin typeface="Arial" panose="020B0604020202020204" pitchFamily="34" charset="0"/>
              </a:rPr>
              <a:t>ut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laoreet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quam</a:t>
            </a:r>
            <a:r>
              <a:rPr lang="en-US">
                <a:solidFill>
                  <a:srgbClr val="3B6F75"/>
                </a:solidFill>
                <a:effectLst/>
                <a:latin typeface="Arial" panose="020B0604020202020204" pitchFamily="34" charset="0"/>
              </a:rPr>
              <a:t>, et </a:t>
            </a:r>
            <a:r>
              <a:rPr lang="en-US" err="1">
                <a:solidFill>
                  <a:srgbClr val="3B6F75"/>
                </a:solidFill>
                <a:effectLst/>
                <a:latin typeface="Arial" panose="020B0604020202020204" pitchFamily="34" charset="0"/>
              </a:rPr>
              <a:t>porttitor</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odio</a:t>
            </a:r>
            <a:r>
              <a:rPr lang="en-US">
                <a:solidFill>
                  <a:srgbClr val="3B6F75"/>
                </a:solidFill>
                <a:effectLst/>
                <a:latin typeface="Arial" panose="020B0604020202020204" pitchFamily="34" charset="0"/>
              </a:rPr>
              <a:t>. Nam </a:t>
            </a:r>
            <a:r>
              <a:rPr lang="en-US" err="1">
                <a:solidFill>
                  <a:srgbClr val="3B6F75"/>
                </a:solidFill>
                <a:effectLst/>
                <a:latin typeface="Arial" panose="020B0604020202020204" pitchFamily="34" charset="0"/>
              </a:rPr>
              <a:t>tristique</a:t>
            </a:r>
            <a:r>
              <a:rPr lang="en-US">
                <a:solidFill>
                  <a:srgbClr val="3B6F75"/>
                </a:solidFill>
                <a:effectLst/>
                <a:latin typeface="Arial" panose="020B0604020202020204" pitchFamily="34" charset="0"/>
              </a:rPr>
              <a:t> et </a:t>
            </a:r>
            <a:r>
              <a:rPr lang="en-US" err="1">
                <a:solidFill>
                  <a:srgbClr val="3B6F75"/>
                </a:solidFill>
                <a:effectLst/>
                <a:latin typeface="Arial" panose="020B0604020202020204" pitchFamily="34" charset="0"/>
              </a:rPr>
              <a:t>mauris</a:t>
            </a:r>
            <a:r>
              <a:rPr lang="en-US">
                <a:solidFill>
                  <a:srgbClr val="3B6F75"/>
                </a:solidFill>
                <a:effectLst/>
                <a:latin typeface="Arial" panose="020B0604020202020204" pitchFamily="34" charset="0"/>
              </a:rPr>
              <a:t> a </a:t>
            </a:r>
            <a:r>
              <a:rPr lang="en-US" err="1">
                <a:solidFill>
                  <a:srgbClr val="3B6F75"/>
                </a:solidFill>
                <a:effectLst/>
                <a:latin typeface="Arial" panose="020B0604020202020204" pitchFamily="34" charset="0"/>
              </a:rPr>
              <a:t>blandit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Etiam</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sagittis</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eleifend</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sapien</a:t>
            </a:r>
            <a:r>
              <a:rPr lang="en-US">
                <a:solidFill>
                  <a:srgbClr val="3B6F75"/>
                </a:solidFill>
                <a:effectLst/>
                <a:latin typeface="Arial" panose="020B0604020202020204" pitchFamily="34" charset="0"/>
              </a:rPr>
              <a:t>, et </a:t>
            </a:r>
            <a:r>
              <a:rPr lang="en-US" err="1">
                <a:solidFill>
                  <a:srgbClr val="3B6F75"/>
                </a:solidFill>
                <a:effectLst/>
                <a:latin typeface="Arial" panose="020B0604020202020204" pitchFamily="34" charset="0"/>
              </a:rPr>
              <a:t>efficitur</a:t>
            </a:r>
            <a:r>
              <a:rPr lang="en-US">
                <a:solidFill>
                  <a:srgbClr val="3B6F75"/>
                </a:solidFill>
                <a:effectLst/>
                <a:latin typeface="Arial" panose="020B0604020202020204" pitchFamily="34" charset="0"/>
              </a:rPr>
              <a:t> ipsum.</a:t>
            </a:r>
            <a:endParaRPr lang="en-US">
              <a:solidFill>
                <a:srgbClr val="3B6F75"/>
              </a:solidFill>
            </a:endParaRPr>
          </a:p>
        </p:txBody>
      </p:sp>
      <p:sp>
        <p:nvSpPr>
          <p:cNvPr id="12" name="Text Placeholder 7">
            <a:extLst>
              <a:ext uri="{FF2B5EF4-FFF2-40B4-BE49-F238E27FC236}">
                <a16:creationId xmlns:a16="http://schemas.microsoft.com/office/drawing/2014/main" id="{F2CAF8B0-F81B-E446-878F-460DFF0859C7}"/>
              </a:ext>
            </a:extLst>
          </p:cNvPr>
          <p:cNvSpPr>
            <a:spLocks noGrp="1"/>
          </p:cNvSpPr>
          <p:nvPr>
            <p:ph type="body" sz="quarter" idx="15" hasCustomPrompt="1"/>
          </p:nvPr>
        </p:nvSpPr>
        <p:spPr>
          <a:xfrm>
            <a:off x="10111833" y="6405564"/>
            <a:ext cx="1321144" cy="315913"/>
          </a:xfr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9" name="Picture 8">
            <a:extLst>
              <a:ext uri="{FF2B5EF4-FFF2-40B4-BE49-F238E27FC236}">
                <a16:creationId xmlns:a16="http://schemas.microsoft.com/office/drawing/2014/main" id="{734ECEAC-8D27-D444-89B5-5A6477E6DA2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25799725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CF2A9C2-71AA-8146-9530-4D07550E09AF}"/>
              </a:ext>
            </a:extLst>
          </p:cNvPr>
          <p:cNvSpPr>
            <a:spLocks noGrp="1"/>
          </p:cNvSpPr>
          <p:nvPr>
            <p:ph type="body" idx="1"/>
          </p:nvPr>
        </p:nvSpPr>
        <p:spPr>
          <a:xfrm>
            <a:off x="501857" y="1681163"/>
            <a:ext cx="5157787" cy="823912"/>
          </a:xfrm>
          <a:prstGeom prst="rect">
            <a:avLst/>
          </a:prstGeom>
        </p:spPr>
        <p:txBody>
          <a:bodyPr anchor="b"/>
          <a:lstStyle>
            <a:lvl1pPr marL="0" indent="0">
              <a:buNone/>
              <a:defRPr sz="2400" b="1"/>
            </a:lvl1pPr>
            <a:lvl2pPr marL="457086" indent="0">
              <a:buNone/>
              <a:defRPr sz="2000" b="1"/>
            </a:lvl2pPr>
            <a:lvl3pPr marL="914172" indent="0">
              <a:buNone/>
              <a:defRPr sz="1800" b="1"/>
            </a:lvl3pPr>
            <a:lvl4pPr marL="1371257" indent="0">
              <a:buNone/>
              <a:defRPr sz="1600" b="1"/>
            </a:lvl4pPr>
            <a:lvl5pPr marL="1828343" indent="0">
              <a:buNone/>
              <a:defRPr sz="1600" b="1"/>
            </a:lvl5pPr>
            <a:lvl6pPr marL="2285429" indent="0">
              <a:buNone/>
              <a:defRPr sz="1600" b="1"/>
            </a:lvl6pPr>
            <a:lvl7pPr marL="2742514" indent="0">
              <a:buNone/>
              <a:defRPr sz="1600" b="1"/>
            </a:lvl7pPr>
            <a:lvl8pPr marL="3199600" indent="0">
              <a:buNone/>
              <a:defRPr sz="1600" b="1"/>
            </a:lvl8pPr>
            <a:lvl9pPr marL="3656686"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7DB34E8A-4F53-5444-90FB-A8687A1DEF46}"/>
              </a:ext>
            </a:extLst>
          </p:cNvPr>
          <p:cNvSpPr>
            <a:spLocks noGrp="1"/>
          </p:cNvSpPr>
          <p:nvPr>
            <p:ph sz="half" idx="2"/>
          </p:nvPr>
        </p:nvSpPr>
        <p:spPr>
          <a:xfrm>
            <a:off x="501857" y="2505075"/>
            <a:ext cx="5157787"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EC1038E-3576-8248-90A0-CCF7B9270705}"/>
              </a:ext>
            </a:extLst>
          </p:cNvPr>
          <p:cNvSpPr>
            <a:spLocks noGrp="1"/>
          </p:cNvSpPr>
          <p:nvPr>
            <p:ph type="body" sz="quarter" idx="3"/>
          </p:nvPr>
        </p:nvSpPr>
        <p:spPr>
          <a:xfrm>
            <a:off x="5794513" y="1681163"/>
            <a:ext cx="5183188" cy="823912"/>
          </a:xfrm>
          <a:prstGeom prst="rect">
            <a:avLst/>
          </a:prstGeom>
        </p:spPr>
        <p:txBody>
          <a:bodyPr anchor="b"/>
          <a:lstStyle>
            <a:lvl1pPr marL="0" indent="0">
              <a:buNone/>
              <a:defRPr sz="2400" b="1"/>
            </a:lvl1pPr>
            <a:lvl2pPr marL="457086" indent="0">
              <a:buNone/>
              <a:defRPr sz="2000" b="1"/>
            </a:lvl2pPr>
            <a:lvl3pPr marL="914172" indent="0">
              <a:buNone/>
              <a:defRPr sz="1800" b="1"/>
            </a:lvl3pPr>
            <a:lvl4pPr marL="1371257" indent="0">
              <a:buNone/>
              <a:defRPr sz="1600" b="1"/>
            </a:lvl4pPr>
            <a:lvl5pPr marL="1828343" indent="0">
              <a:buNone/>
              <a:defRPr sz="1600" b="1"/>
            </a:lvl5pPr>
            <a:lvl6pPr marL="2285429" indent="0">
              <a:buNone/>
              <a:defRPr sz="1600" b="1"/>
            </a:lvl6pPr>
            <a:lvl7pPr marL="2742514" indent="0">
              <a:buNone/>
              <a:defRPr sz="1600" b="1"/>
            </a:lvl7pPr>
            <a:lvl8pPr marL="3199600" indent="0">
              <a:buNone/>
              <a:defRPr sz="1600" b="1"/>
            </a:lvl8pPr>
            <a:lvl9pPr marL="3656686"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57B3B45C-78BF-2546-B1C8-CA64CB1FB128}"/>
              </a:ext>
            </a:extLst>
          </p:cNvPr>
          <p:cNvSpPr>
            <a:spLocks noGrp="1"/>
          </p:cNvSpPr>
          <p:nvPr>
            <p:ph sz="quarter" idx="4"/>
          </p:nvPr>
        </p:nvSpPr>
        <p:spPr>
          <a:xfrm>
            <a:off x="5794513" y="2505075"/>
            <a:ext cx="5183188" cy="368458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itle 1">
            <a:extLst>
              <a:ext uri="{FF2B5EF4-FFF2-40B4-BE49-F238E27FC236}">
                <a16:creationId xmlns:a16="http://schemas.microsoft.com/office/drawing/2014/main" id="{C44703D4-E343-124A-B19B-CDEE714877D5}"/>
              </a:ext>
            </a:extLst>
          </p:cNvPr>
          <p:cNvSpPr>
            <a:spLocks noGrp="1"/>
          </p:cNvSpPr>
          <p:nvPr>
            <p:ph type="title"/>
          </p:nvPr>
        </p:nvSpPr>
        <p:spPr>
          <a:xfrm>
            <a:off x="500269" y="365126"/>
            <a:ext cx="10515600" cy="1325563"/>
          </a:xfrm>
          <a:prstGeom prst="rect">
            <a:avLst/>
          </a:prstGeom>
        </p:spPr>
        <p:txBody>
          <a:bodyPr/>
          <a:lstStyle>
            <a:lvl1pPr>
              <a:defRPr>
                <a:solidFill>
                  <a:srgbClr val="2B2C2B"/>
                </a:solidFill>
              </a:defRPr>
            </a:lvl1pPr>
          </a:lstStyle>
          <a:p>
            <a:r>
              <a:rPr lang="en-US"/>
              <a:t>Click to edit Master title style</a:t>
            </a:r>
          </a:p>
        </p:txBody>
      </p:sp>
      <p:sp>
        <p:nvSpPr>
          <p:cNvPr id="8" name="Slide Number Placeholder 5">
            <a:extLst>
              <a:ext uri="{FF2B5EF4-FFF2-40B4-BE49-F238E27FC236}">
                <a16:creationId xmlns:a16="http://schemas.microsoft.com/office/drawing/2014/main" id="{2FD1F97A-7500-4D4F-A608-9532EE37EED6}"/>
              </a:ext>
            </a:extLst>
          </p:cNvPr>
          <p:cNvSpPr>
            <a:spLocks noGrp="1"/>
          </p:cNvSpPr>
          <p:nvPr>
            <p:ph type="sldNum" sz="quarter" idx="10"/>
          </p:nvPr>
        </p:nvSpPr>
        <p:spPr>
          <a:xfrm>
            <a:off x="8519783" y="6356351"/>
            <a:ext cx="2743200" cy="365125"/>
          </a:xfrm>
          <a:prstGeom prst="rect">
            <a:avLst/>
          </a:prstGeom>
        </p:spPr>
        <p:txBody>
          <a:bodyPr vert="horz" lIns="91440" tIns="45720" rIns="91440" bIns="45720" rtlCol="0" anchor="ctr"/>
          <a:lstStyle>
            <a:lvl1pPr algn="r">
              <a:defRPr sz="1000">
                <a:solidFill>
                  <a:schemeClr val="tx1"/>
                </a:solidFill>
                <a:latin typeface="Arial" panose="020B0604020202020204" pitchFamily="34" charset="0"/>
                <a:cs typeface="Arial" panose="020B0604020202020204" pitchFamily="34" charset="0"/>
              </a:defRPr>
            </a:lvl1pPr>
          </a:lstStyle>
          <a:p>
            <a:fld id="{4A29AAAA-ED51-1E47-8204-EC1E58CE469A}" type="slidenum">
              <a:rPr lang="en-US" smtClean="0"/>
              <a:pPr/>
              <a:t>‹#›</a:t>
            </a:fld>
            <a:endParaRPr lang="en-US"/>
          </a:p>
        </p:txBody>
      </p:sp>
    </p:spTree>
    <p:extLst>
      <p:ext uri="{BB962C8B-B14F-4D97-AF65-F5344CB8AC3E}">
        <p14:creationId xmlns:p14="http://schemas.microsoft.com/office/powerpoint/2010/main" val="27471365"/>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2AA2429-1416-9E46-B287-50FDDEA9C9DF}"/>
              </a:ext>
            </a:extLst>
          </p:cNvPr>
          <p:cNvSpPr/>
          <p:nvPr userDrawn="1"/>
        </p:nvSpPr>
        <p:spPr>
          <a:xfrm>
            <a:off x="0" y="0"/>
            <a:ext cx="12192000" cy="6858000"/>
          </a:xfrm>
          <a:prstGeom prst="rect">
            <a:avLst/>
          </a:prstGeom>
          <a:solidFill>
            <a:srgbClr val="2B2C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8"/>
          </a:p>
        </p:txBody>
      </p:sp>
      <p:pic>
        <p:nvPicPr>
          <p:cNvPr id="5" name="Picture 4" descr="A close up of a logo&#10;&#10;Description automatically generated">
            <a:extLst>
              <a:ext uri="{FF2B5EF4-FFF2-40B4-BE49-F238E27FC236}">
                <a16:creationId xmlns:a16="http://schemas.microsoft.com/office/drawing/2014/main" id="{7420C6EA-2BA6-AC4D-9938-CE892043FE6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534856" y="2920939"/>
            <a:ext cx="1078745" cy="1048780"/>
          </a:xfrm>
          <a:prstGeom prst="rect">
            <a:avLst/>
          </a:prstGeom>
        </p:spPr>
      </p:pic>
    </p:spTree>
    <p:extLst>
      <p:ext uri="{BB962C8B-B14F-4D97-AF65-F5344CB8AC3E}">
        <p14:creationId xmlns:p14="http://schemas.microsoft.com/office/powerpoint/2010/main" val="2044586257"/>
      </p:ext>
    </p:extLst>
  </p:cSld>
  <p:clrMapOvr>
    <a:masterClrMapping/>
  </p:clrMapOvr>
  <p:extLst>
    <p:ext uri="{DCECCB84-F9BA-43D5-87BE-67443E8EF086}">
      <p15:sldGuideLst xmlns:p15="http://schemas.microsoft.com/office/powerpoint/2012/main">
        <p15:guide id="1" orient="horz" pos="2160">
          <p15:clr>
            <a:srgbClr val="FBAE40"/>
          </p15:clr>
        </p15:guide>
        <p15:guide id="2" pos="3816">
          <p15:clr>
            <a:srgbClr val="FBAE40"/>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userDrawn="1">
  <p:cSld name="垂直排列标题与文本">
    <p:spTree>
      <p:nvGrpSpPr>
        <p:cNvPr id="1" name=""/>
        <p:cNvGrpSpPr/>
        <p:nvPr/>
      </p:nvGrpSpPr>
      <p:grpSpPr>
        <a:xfrm>
          <a:off x="0" y="0"/>
          <a:ext cx="0" cy="0"/>
          <a:chOff x="0" y="0"/>
          <a:chExt cx="0" cy="0"/>
        </a:xfrm>
      </p:grpSpPr>
    </p:spTree>
    <p:extLst>
      <p:ext uri="{BB962C8B-B14F-4D97-AF65-F5344CB8AC3E}">
        <p14:creationId xmlns:p14="http://schemas.microsoft.com/office/powerpoint/2010/main" val="1637813237"/>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userDrawn="1">
  <p:cSld name="4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AFA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b="0" i="0">
              <a:latin typeface="Arial" panose="020B0604020202020204" pitchFamily="34" charset="0"/>
            </a:endParaRPr>
          </a:p>
        </p:txBody>
      </p:sp>
      <p:sp>
        <p:nvSpPr>
          <p:cNvPr id="2" name="Date Placeholder 1"/>
          <p:cNvSpPr>
            <a:spLocks noGrp="1"/>
          </p:cNvSpPr>
          <p:nvPr>
            <p:ph type="dt" sz="half" idx="10"/>
          </p:nvPr>
        </p:nvSpPr>
        <p:spPr>
          <a:xfrm>
            <a:off x="838200" y="6356351"/>
            <a:ext cx="2743200" cy="365125"/>
          </a:xfrm>
          <a:prstGeom prst="rect">
            <a:avLst/>
          </a:prstGeom>
        </p:spPr>
        <p:txBody>
          <a:bodyPr/>
          <a:lstStyle/>
          <a:p>
            <a:fld id="{26096090-DD98-014C-84AD-41169F9F89DB}" type="datetime1">
              <a:rPr lang="en-US" smtClean="0"/>
              <a:t>5/23/2024</a:t>
            </a:fld>
            <a:endParaRPr lang="en-US"/>
          </a:p>
        </p:txBody>
      </p:sp>
      <p:sp>
        <p:nvSpPr>
          <p:cNvPr id="3" name="Footer Placeholder 2"/>
          <p:cNvSpPr>
            <a:spLocks noGrp="1"/>
          </p:cNvSpPr>
          <p:nvPr>
            <p:ph type="ftr" sz="quarter" idx="11"/>
          </p:nvPr>
        </p:nvSpPr>
        <p:spPr>
          <a:xfrm>
            <a:off x="4038601" y="6356351"/>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0" y="0"/>
            <a:ext cx="8271578" cy="6858000"/>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9057695" y="2594854"/>
            <a:ext cx="2444291" cy="457198"/>
          </a:xfrm>
          <a:prstGeom prst="rect">
            <a:avLst/>
          </a:prstGeom>
        </p:spPr>
        <p:txBody>
          <a:bodyPr anchor="ctr">
            <a:noAutofit/>
          </a:bodyPr>
          <a:lstStyle>
            <a:lvl1pPr marL="0" indent="0">
              <a:buNone/>
              <a:defRPr sz="2400" b="1">
                <a:solidFill>
                  <a:srgbClr val="6D6D6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9057696" y="3244786"/>
            <a:ext cx="2444291" cy="1150938"/>
          </a:xfrm>
          <a:prstGeom prst="rect">
            <a:avLst/>
          </a:prstGeom>
        </p:spPr>
        <p:txBody>
          <a:bodyPr>
            <a:normAutofit/>
          </a:bodyPr>
          <a:lstStyle>
            <a:lvl1pPr marL="0" indent="0">
              <a:lnSpc>
                <a:spcPct val="150000"/>
              </a:lnSpc>
              <a:spcBef>
                <a:spcPts val="0"/>
              </a:spcBef>
              <a:buNone/>
              <a:defRPr sz="800">
                <a:solidFill>
                  <a:srgbClr val="6A6A73"/>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 </a:t>
            </a:r>
          </a:p>
        </p:txBody>
      </p:sp>
    </p:spTree>
    <p:extLst>
      <p:ext uri="{BB962C8B-B14F-4D97-AF65-F5344CB8AC3E}">
        <p14:creationId xmlns:p14="http://schemas.microsoft.com/office/powerpoint/2010/main" val="26962476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7E63FF4-D36A-1288-4CB3-FB944C74CB39}"/>
              </a:ext>
            </a:extLst>
          </p:cNvPr>
          <p:cNvSpPr>
            <a:spLocks noGrp="1"/>
          </p:cNvSpPr>
          <p:nvPr>
            <p:ph type="title"/>
          </p:nvPr>
        </p:nvSpPr>
        <p:spPr/>
        <p:txBody>
          <a:bodyPr/>
          <a:lstStyle/>
          <a:p>
            <a:r>
              <a:rPr lang="pl-PL"/>
              <a:t>Kliknij, aby edytować styl</a:t>
            </a:r>
            <a:endParaRPr lang="en-US"/>
          </a:p>
        </p:txBody>
      </p:sp>
      <p:sp>
        <p:nvSpPr>
          <p:cNvPr id="3" name="Symbol zastępczy zawartości 2">
            <a:extLst>
              <a:ext uri="{FF2B5EF4-FFF2-40B4-BE49-F238E27FC236}">
                <a16:creationId xmlns:a16="http://schemas.microsoft.com/office/drawing/2014/main" id="{D1E161D7-544A-C771-3379-05454F0AFD7B}"/>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daty 3">
            <a:extLst>
              <a:ext uri="{FF2B5EF4-FFF2-40B4-BE49-F238E27FC236}">
                <a16:creationId xmlns:a16="http://schemas.microsoft.com/office/drawing/2014/main" id="{95A5267D-187D-07B8-1660-C2DB0A9D2877}"/>
              </a:ext>
            </a:extLst>
          </p:cNvPr>
          <p:cNvSpPr>
            <a:spLocks noGrp="1"/>
          </p:cNvSpPr>
          <p:nvPr>
            <p:ph type="dt" sz="half" idx="10"/>
          </p:nvPr>
        </p:nvSpPr>
        <p:spPr/>
        <p:txBody>
          <a:bodyPr/>
          <a:lstStyle/>
          <a:p>
            <a:fld id="{F31EF350-4114-4794-BEC1-F9CFB8A11F7E}" type="datetimeFigureOut">
              <a:rPr lang="en-US" smtClean="0"/>
              <a:t>5/23/2024</a:t>
            </a:fld>
            <a:endParaRPr lang="en-US"/>
          </a:p>
        </p:txBody>
      </p:sp>
      <p:sp>
        <p:nvSpPr>
          <p:cNvPr id="5" name="Symbol zastępczy stopki 4">
            <a:extLst>
              <a:ext uri="{FF2B5EF4-FFF2-40B4-BE49-F238E27FC236}">
                <a16:creationId xmlns:a16="http://schemas.microsoft.com/office/drawing/2014/main" id="{9B5E1BDA-1C47-B2E6-4A71-ED995E3913F8}"/>
              </a:ext>
            </a:extLst>
          </p:cNvPr>
          <p:cNvSpPr>
            <a:spLocks noGrp="1"/>
          </p:cNvSpPr>
          <p:nvPr>
            <p:ph type="ftr" sz="quarter" idx="11"/>
          </p:nvPr>
        </p:nvSpPr>
        <p:spPr/>
        <p:txBody>
          <a:bodyPr/>
          <a:lstStyle/>
          <a:p>
            <a:endParaRPr lang="en-US"/>
          </a:p>
        </p:txBody>
      </p:sp>
      <p:sp>
        <p:nvSpPr>
          <p:cNvPr id="6" name="Symbol zastępczy numeru slajdu 5">
            <a:extLst>
              <a:ext uri="{FF2B5EF4-FFF2-40B4-BE49-F238E27FC236}">
                <a16:creationId xmlns:a16="http://schemas.microsoft.com/office/drawing/2014/main" id="{EA4418FD-2B6F-5CA3-5473-30C695C4949C}"/>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2282655820"/>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Content Slide 1">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121C095-9D73-4944-B7AE-B4FA0203C9AD}"/>
              </a:ext>
            </a:extLst>
          </p:cNvPr>
          <p:cNvSpPr txBox="1"/>
          <p:nvPr userDrawn="1"/>
        </p:nvSpPr>
        <p:spPr>
          <a:xfrm>
            <a:off x="11816651" y="6559505"/>
            <a:ext cx="211588" cy="92459"/>
          </a:xfrm>
          <a:prstGeom prst="rect">
            <a:avLst/>
          </a:prstGeom>
          <a:noFill/>
          <a:ln>
            <a:noFill/>
          </a:ln>
        </p:spPr>
        <p:txBody>
          <a:bodyPr wrap="square" lIns="0" tIns="0" rIns="0" bIns="0" anchor="ctr"/>
          <a:lstStyle/>
          <a:p>
            <a:pPr indent="6350">
              <a:defRPr lang="en-US"/>
            </a:pPr>
            <a:fld id="{698583B4-234A-7146-AECC-754B942C9216}" type="slidenum">
              <a:rPr lang="uk-UA" sz="933" b="0" i="0" smtClean="0">
                <a:solidFill>
                  <a:schemeClr val="accent6">
                    <a:lumMod val="60000"/>
                    <a:lumOff val="40000"/>
                  </a:schemeClr>
                </a:solidFill>
                <a:latin typeface="Franklin Gothic Book" panose="020B0503020102020204" pitchFamily="34" charset="0"/>
                <a:ea typeface="Arial-BoldMT" charset="77"/>
                <a:cs typeface="Arial-BoldMT" charset="77"/>
              </a:rPr>
              <a:pPr indent="6350">
                <a:defRPr lang="en-US"/>
              </a:pPr>
              <a:t>‹#›</a:t>
            </a:fld>
            <a:endParaRPr sz="1067" b="0" i="0">
              <a:solidFill>
                <a:schemeClr val="accent6">
                  <a:lumMod val="60000"/>
                  <a:lumOff val="40000"/>
                </a:schemeClr>
              </a:solidFill>
              <a:latin typeface="Franklin Gothic Book" panose="020B0503020102020204" pitchFamily="34" charset="0"/>
              <a:ea typeface="Arial-BoldMT" charset="77"/>
              <a:cs typeface="Arial-BoldMT" charset="77"/>
            </a:endParaRPr>
          </a:p>
        </p:txBody>
      </p:sp>
    </p:spTree>
    <p:extLst>
      <p:ext uri="{BB962C8B-B14F-4D97-AF65-F5344CB8AC3E}">
        <p14:creationId xmlns:p14="http://schemas.microsoft.com/office/powerpoint/2010/main" val="634140056"/>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599B968-8F00-1040-9A6E-D37D1F38465D}"/>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10" name="Text Placeholder 9">
            <a:extLst>
              <a:ext uri="{FF2B5EF4-FFF2-40B4-BE49-F238E27FC236}">
                <a16:creationId xmlns:a16="http://schemas.microsoft.com/office/drawing/2014/main" id="{98BEE074-EFA2-8B49-90AD-15B8BD06C2C1}"/>
              </a:ext>
            </a:extLst>
          </p:cNvPr>
          <p:cNvSpPr>
            <a:spLocks noGrp="1"/>
          </p:cNvSpPr>
          <p:nvPr>
            <p:ph type="body" sz="quarter" idx="13" hasCustomPrompt="1"/>
          </p:nvPr>
        </p:nvSpPr>
        <p:spPr>
          <a:xfrm>
            <a:off x="1478350" y="3060700"/>
            <a:ext cx="5284577" cy="406400"/>
          </a:xfrm>
          <a:prstGeom prst="rect">
            <a:avLst/>
          </a:prstGeom>
        </p:spPr>
        <p:txBody>
          <a:bodyPr anchor="ctr">
            <a:noAutofit/>
          </a:bodyPr>
          <a:lstStyle>
            <a:lvl1pPr marL="0" indent="0">
              <a:buNone/>
              <a:defRPr sz="3498"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Amway Deck Template</a:t>
            </a:r>
          </a:p>
        </p:txBody>
      </p:sp>
      <p:sp>
        <p:nvSpPr>
          <p:cNvPr id="12" name="Text Placeholder 11">
            <a:extLst>
              <a:ext uri="{FF2B5EF4-FFF2-40B4-BE49-F238E27FC236}">
                <a16:creationId xmlns:a16="http://schemas.microsoft.com/office/drawing/2014/main" id="{E1879281-936F-A54E-8639-FFD0F7DF5A5F}"/>
              </a:ext>
            </a:extLst>
          </p:cNvPr>
          <p:cNvSpPr>
            <a:spLocks noGrp="1"/>
          </p:cNvSpPr>
          <p:nvPr>
            <p:ph type="body" sz="quarter" idx="14" hasCustomPrompt="1"/>
          </p:nvPr>
        </p:nvSpPr>
        <p:spPr>
          <a:xfrm>
            <a:off x="1478349" y="3670300"/>
            <a:ext cx="5284577" cy="215900"/>
          </a:xfrm>
          <a:prstGeom prst="rect">
            <a:avLst/>
          </a:prstGeom>
        </p:spPr>
        <p:txBody>
          <a:bodyPr anchor="ctr">
            <a:normAutofit/>
          </a:bodyPr>
          <a:lstStyle>
            <a:lvl1pPr marL="0" indent="0">
              <a:buNone/>
              <a:defRPr sz="1500">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Classic</a:t>
            </a:r>
          </a:p>
        </p:txBody>
      </p:sp>
      <p:pic>
        <p:nvPicPr>
          <p:cNvPr id="15" name="Picture 14">
            <a:extLst>
              <a:ext uri="{FF2B5EF4-FFF2-40B4-BE49-F238E27FC236}">
                <a16:creationId xmlns:a16="http://schemas.microsoft.com/office/drawing/2014/main" id="{D8664625-C280-0E4A-8CB4-8F5DC6F1EE2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52940" y="5499100"/>
            <a:ext cx="878913" cy="310234"/>
          </a:xfrm>
          <a:prstGeom prst="rect">
            <a:avLst/>
          </a:prstGeom>
        </p:spPr>
      </p:pic>
    </p:spTree>
    <p:extLst>
      <p:ext uri="{BB962C8B-B14F-4D97-AF65-F5344CB8AC3E}">
        <p14:creationId xmlns:p14="http://schemas.microsoft.com/office/powerpoint/2010/main" val="348238640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guide id="3" pos="1846">
          <p15:clr>
            <a:srgbClr val="FBAE40"/>
          </p15:clr>
        </p15:guide>
        <p15:guide id="4" orient="horz" pos="3840">
          <p15:clr>
            <a:srgbClr val="FBAE40"/>
          </p15:clr>
        </p15:guide>
      </p15:sldGuideLst>
    </p:ext>
  </p:extLst>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1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solidFill>
              <a:srgbClr val="2C2C2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5/23/2024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5"/>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478350" y="3060700"/>
            <a:ext cx="5284577" cy="406400"/>
          </a:xfrm>
          <a:prstGeom prst="rect">
            <a:avLst/>
          </a:prstGeom>
        </p:spPr>
        <p:txBody>
          <a:bodyPr anchor="ctr">
            <a:noAutofit/>
          </a:bodyPr>
          <a:lstStyle>
            <a:lvl1pPr marL="0" indent="0">
              <a:buNone/>
              <a:defRPr sz="3498"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Amway Deck Template</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478349" y="3670300"/>
            <a:ext cx="5284577" cy="215900"/>
          </a:xfrm>
          <a:prstGeom prst="rect">
            <a:avLst/>
          </a:prstGeom>
        </p:spPr>
        <p:txBody>
          <a:bodyPr anchor="ctr">
            <a:normAutofit/>
          </a:bodyPr>
          <a:lstStyle>
            <a:lvl1pPr marL="0" indent="0">
              <a:lnSpc>
                <a:spcPct val="150000"/>
              </a:lnSpc>
              <a:buNone/>
              <a:defRPr sz="1500">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Classic</a:t>
            </a:r>
          </a:p>
        </p:txBody>
      </p:sp>
    </p:spTree>
    <p:extLst>
      <p:ext uri="{BB962C8B-B14F-4D97-AF65-F5344CB8AC3E}">
        <p14:creationId xmlns:p14="http://schemas.microsoft.com/office/powerpoint/2010/main" val="3276752265"/>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Blank Slide with logo">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5/23/2024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1686627921"/>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47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284283799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48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148353402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49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105031023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50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287569811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40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095999" y="0"/>
            <a:ext cx="3063086"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9152161" y="0"/>
            <a:ext cx="3039841"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9" name="Picture Placeholder 8">
            <a:extLst>
              <a:ext uri="{FF2B5EF4-FFF2-40B4-BE49-F238E27FC236}">
                <a16:creationId xmlns:a16="http://schemas.microsoft.com/office/drawing/2014/main" id="{729FE759-71A0-7748-B912-349784779A2F}"/>
              </a:ext>
            </a:extLst>
          </p:cNvPr>
          <p:cNvSpPr>
            <a:spLocks noGrp="1"/>
          </p:cNvSpPr>
          <p:nvPr>
            <p:ph type="pic" sz="quarter" idx="17"/>
          </p:nvPr>
        </p:nvSpPr>
        <p:spPr>
          <a:xfrm>
            <a:off x="6088525" y="2312166"/>
            <a:ext cx="3067494"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0" name="Picture Placeholder 8">
            <a:extLst>
              <a:ext uri="{FF2B5EF4-FFF2-40B4-BE49-F238E27FC236}">
                <a16:creationId xmlns:a16="http://schemas.microsoft.com/office/drawing/2014/main" id="{F2F151A1-C9AE-9E46-9F01-D1088996F5EF}"/>
              </a:ext>
            </a:extLst>
          </p:cNvPr>
          <p:cNvSpPr>
            <a:spLocks noGrp="1"/>
          </p:cNvSpPr>
          <p:nvPr>
            <p:ph type="pic" sz="quarter" idx="18"/>
          </p:nvPr>
        </p:nvSpPr>
        <p:spPr>
          <a:xfrm>
            <a:off x="9152161" y="2312166"/>
            <a:ext cx="3039841"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1" name="Picture Placeholder 8">
            <a:extLst>
              <a:ext uri="{FF2B5EF4-FFF2-40B4-BE49-F238E27FC236}">
                <a16:creationId xmlns:a16="http://schemas.microsoft.com/office/drawing/2014/main" id="{4B58F3A6-C922-3B48-822A-F5A65D71ADB2}"/>
              </a:ext>
            </a:extLst>
          </p:cNvPr>
          <p:cNvSpPr>
            <a:spLocks noGrp="1"/>
          </p:cNvSpPr>
          <p:nvPr>
            <p:ph type="pic" sz="quarter" idx="19"/>
          </p:nvPr>
        </p:nvSpPr>
        <p:spPr>
          <a:xfrm>
            <a:off x="6083186" y="4582403"/>
            <a:ext cx="3068973"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2" name="Picture Placeholder 8">
            <a:extLst>
              <a:ext uri="{FF2B5EF4-FFF2-40B4-BE49-F238E27FC236}">
                <a16:creationId xmlns:a16="http://schemas.microsoft.com/office/drawing/2014/main" id="{C221C4CB-E98E-FA49-B1D6-EC7870B62A1B}"/>
              </a:ext>
            </a:extLst>
          </p:cNvPr>
          <p:cNvSpPr>
            <a:spLocks noGrp="1"/>
          </p:cNvSpPr>
          <p:nvPr>
            <p:ph type="pic" sz="quarter" idx="20"/>
          </p:nvPr>
        </p:nvSpPr>
        <p:spPr>
          <a:xfrm>
            <a:off x="9152159" y="4582403"/>
            <a:ext cx="3047316"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3" y="0"/>
            <a:ext cx="3086904"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5" name="Picture Placeholder 8">
            <a:extLst>
              <a:ext uri="{FF2B5EF4-FFF2-40B4-BE49-F238E27FC236}">
                <a16:creationId xmlns:a16="http://schemas.microsoft.com/office/drawing/2014/main" id="{21AF7174-FAA6-3244-AD01-CE07FFE5501E}"/>
              </a:ext>
            </a:extLst>
          </p:cNvPr>
          <p:cNvSpPr>
            <a:spLocks noGrp="1"/>
          </p:cNvSpPr>
          <p:nvPr>
            <p:ph type="pic" sz="quarter" idx="22"/>
          </p:nvPr>
        </p:nvSpPr>
        <p:spPr>
          <a:xfrm>
            <a:off x="3056161" y="0"/>
            <a:ext cx="3039841"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6" name="Picture Placeholder 8">
            <a:extLst>
              <a:ext uri="{FF2B5EF4-FFF2-40B4-BE49-F238E27FC236}">
                <a16:creationId xmlns:a16="http://schemas.microsoft.com/office/drawing/2014/main" id="{864FD09C-C7D1-3841-9FBE-2B800B8D13A9}"/>
              </a:ext>
            </a:extLst>
          </p:cNvPr>
          <p:cNvSpPr>
            <a:spLocks noGrp="1"/>
          </p:cNvSpPr>
          <p:nvPr>
            <p:ph type="pic" sz="quarter" idx="23"/>
          </p:nvPr>
        </p:nvSpPr>
        <p:spPr>
          <a:xfrm>
            <a:off x="-12701" y="2312166"/>
            <a:ext cx="3085425"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7" name="Picture Placeholder 8">
            <a:extLst>
              <a:ext uri="{FF2B5EF4-FFF2-40B4-BE49-F238E27FC236}">
                <a16:creationId xmlns:a16="http://schemas.microsoft.com/office/drawing/2014/main" id="{4913321D-6CA1-DD4D-8A0A-1D66AFD23B37}"/>
              </a:ext>
            </a:extLst>
          </p:cNvPr>
          <p:cNvSpPr>
            <a:spLocks noGrp="1"/>
          </p:cNvSpPr>
          <p:nvPr>
            <p:ph type="pic" sz="quarter" idx="24"/>
          </p:nvPr>
        </p:nvSpPr>
        <p:spPr>
          <a:xfrm>
            <a:off x="3056161" y="2312166"/>
            <a:ext cx="3039841"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5" name="Picture Placeholder 8">
            <a:extLst>
              <a:ext uri="{FF2B5EF4-FFF2-40B4-BE49-F238E27FC236}">
                <a16:creationId xmlns:a16="http://schemas.microsoft.com/office/drawing/2014/main" id="{BBEF25FF-2FDF-6141-B437-7A540AF29E58}"/>
              </a:ext>
            </a:extLst>
          </p:cNvPr>
          <p:cNvSpPr>
            <a:spLocks noGrp="1"/>
          </p:cNvSpPr>
          <p:nvPr>
            <p:ph type="pic" sz="quarter" idx="25"/>
          </p:nvPr>
        </p:nvSpPr>
        <p:spPr>
          <a:xfrm>
            <a:off x="-7473" y="4582403"/>
            <a:ext cx="3076337"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6" name="Picture Placeholder 8">
            <a:extLst>
              <a:ext uri="{FF2B5EF4-FFF2-40B4-BE49-F238E27FC236}">
                <a16:creationId xmlns:a16="http://schemas.microsoft.com/office/drawing/2014/main" id="{0A4E3FF6-F300-784D-A1EE-856467E78AF8}"/>
              </a:ext>
            </a:extLst>
          </p:cNvPr>
          <p:cNvSpPr>
            <a:spLocks noGrp="1"/>
          </p:cNvSpPr>
          <p:nvPr>
            <p:ph type="pic" sz="quarter" idx="26"/>
          </p:nvPr>
        </p:nvSpPr>
        <p:spPr>
          <a:xfrm>
            <a:off x="3056159" y="4582403"/>
            <a:ext cx="3047316"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82307735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41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095999" y="0"/>
            <a:ext cx="3063086"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9152161" y="0"/>
            <a:ext cx="3039841"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1" name="Picture Placeholder 8">
            <a:extLst>
              <a:ext uri="{FF2B5EF4-FFF2-40B4-BE49-F238E27FC236}">
                <a16:creationId xmlns:a16="http://schemas.microsoft.com/office/drawing/2014/main" id="{4B58F3A6-C922-3B48-822A-F5A65D71ADB2}"/>
              </a:ext>
            </a:extLst>
          </p:cNvPr>
          <p:cNvSpPr>
            <a:spLocks noGrp="1"/>
          </p:cNvSpPr>
          <p:nvPr>
            <p:ph type="pic" sz="quarter" idx="19"/>
          </p:nvPr>
        </p:nvSpPr>
        <p:spPr>
          <a:xfrm>
            <a:off x="6083186" y="3429000"/>
            <a:ext cx="3068973"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2" name="Picture Placeholder 8">
            <a:extLst>
              <a:ext uri="{FF2B5EF4-FFF2-40B4-BE49-F238E27FC236}">
                <a16:creationId xmlns:a16="http://schemas.microsoft.com/office/drawing/2014/main" id="{C221C4CB-E98E-FA49-B1D6-EC7870B62A1B}"/>
              </a:ext>
            </a:extLst>
          </p:cNvPr>
          <p:cNvSpPr>
            <a:spLocks noGrp="1"/>
          </p:cNvSpPr>
          <p:nvPr>
            <p:ph type="pic" sz="quarter" idx="20"/>
          </p:nvPr>
        </p:nvSpPr>
        <p:spPr>
          <a:xfrm>
            <a:off x="9152159" y="3429000"/>
            <a:ext cx="3047316"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3" y="0"/>
            <a:ext cx="3086904"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5" name="Picture Placeholder 8">
            <a:extLst>
              <a:ext uri="{FF2B5EF4-FFF2-40B4-BE49-F238E27FC236}">
                <a16:creationId xmlns:a16="http://schemas.microsoft.com/office/drawing/2014/main" id="{21AF7174-FAA6-3244-AD01-CE07FFE5501E}"/>
              </a:ext>
            </a:extLst>
          </p:cNvPr>
          <p:cNvSpPr>
            <a:spLocks noGrp="1"/>
          </p:cNvSpPr>
          <p:nvPr>
            <p:ph type="pic" sz="quarter" idx="22"/>
          </p:nvPr>
        </p:nvSpPr>
        <p:spPr>
          <a:xfrm>
            <a:off x="3056161" y="0"/>
            <a:ext cx="3039841"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5" name="Picture Placeholder 8">
            <a:extLst>
              <a:ext uri="{FF2B5EF4-FFF2-40B4-BE49-F238E27FC236}">
                <a16:creationId xmlns:a16="http://schemas.microsoft.com/office/drawing/2014/main" id="{BBEF25FF-2FDF-6141-B437-7A540AF29E58}"/>
              </a:ext>
            </a:extLst>
          </p:cNvPr>
          <p:cNvSpPr>
            <a:spLocks noGrp="1"/>
          </p:cNvSpPr>
          <p:nvPr>
            <p:ph type="pic" sz="quarter" idx="25"/>
          </p:nvPr>
        </p:nvSpPr>
        <p:spPr>
          <a:xfrm>
            <a:off x="-7473" y="3429000"/>
            <a:ext cx="3076337"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6" name="Picture Placeholder 8">
            <a:extLst>
              <a:ext uri="{FF2B5EF4-FFF2-40B4-BE49-F238E27FC236}">
                <a16:creationId xmlns:a16="http://schemas.microsoft.com/office/drawing/2014/main" id="{0A4E3FF6-F300-784D-A1EE-856467E78AF8}"/>
              </a:ext>
            </a:extLst>
          </p:cNvPr>
          <p:cNvSpPr>
            <a:spLocks noGrp="1"/>
          </p:cNvSpPr>
          <p:nvPr>
            <p:ph type="pic" sz="quarter" idx="26"/>
          </p:nvPr>
        </p:nvSpPr>
        <p:spPr>
          <a:xfrm>
            <a:off x="3056159" y="3429000"/>
            <a:ext cx="3047316"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10730202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25E74A7-3F44-4DFF-EFA6-9AAD2D0F42E3}"/>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endParaRPr lang="en-US"/>
          </a:p>
        </p:txBody>
      </p:sp>
      <p:sp>
        <p:nvSpPr>
          <p:cNvPr id="3" name="Symbol zastępczy tekstu 2">
            <a:extLst>
              <a:ext uri="{FF2B5EF4-FFF2-40B4-BE49-F238E27FC236}">
                <a16:creationId xmlns:a16="http://schemas.microsoft.com/office/drawing/2014/main" id="{89D83A28-3261-8D92-61FF-DE0EFE192DE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55C50CD6-EBBA-74C5-9CCA-15AA21BC994D}"/>
              </a:ext>
            </a:extLst>
          </p:cNvPr>
          <p:cNvSpPr>
            <a:spLocks noGrp="1"/>
          </p:cNvSpPr>
          <p:nvPr>
            <p:ph type="dt" sz="half" idx="10"/>
          </p:nvPr>
        </p:nvSpPr>
        <p:spPr/>
        <p:txBody>
          <a:bodyPr/>
          <a:lstStyle/>
          <a:p>
            <a:fld id="{F31EF350-4114-4794-BEC1-F9CFB8A11F7E}" type="datetimeFigureOut">
              <a:rPr lang="en-US" smtClean="0"/>
              <a:t>5/23/2024</a:t>
            </a:fld>
            <a:endParaRPr lang="en-US"/>
          </a:p>
        </p:txBody>
      </p:sp>
      <p:sp>
        <p:nvSpPr>
          <p:cNvPr id="5" name="Symbol zastępczy stopki 4">
            <a:extLst>
              <a:ext uri="{FF2B5EF4-FFF2-40B4-BE49-F238E27FC236}">
                <a16:creationId xmlns:a16="http://schemas.microsoft.com/office/drawing/2014/main" id="{6E9786D7-B539-6B37-14D9-5FCD90B67AE0}"/>
              </a:ext>
            </a:extLst>
          </p:cNvPr>
          <p:cNvSpPr>
            <a:spLocks noGrp="1"/>
          </p:cNvSpPr>
          <p:nvPr>
            <p:ph type="ftr" sz="quarter" idx="11"/>
          </p:nvPr>
        </p:nvSpPr>
        <p:spPr/>
        <p:txBody>
          <a:bodyPr/>
          <a:lstStyle/>
          <a:p>
            <a:endParaRPr lang="en-US"/>
          </a:p>
        </p:txBody>
      </p:sp>
      <p:sp>
        <p:nvSpPr>
          <p:cNvPr id="6" name="Symbol zastępczy numeru slajdu 5">
            <a:extLst>
              <a:ext uri="{FF2B5EF4-FFF2-40B4-BE49-F238E27FC236}">
                <a16:creationId xmlns:a16="http://schemas.microsoft.com/office/drawing/2014/main" id="{8363C980-E1EA-B669-5AEE-E2EAFA953DF5}"/>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1675450825"/>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65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095999" y="0"/>
            <a:ext cx="3063086"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9152161" y="0"/>
            <a:ext cx="3039841"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3" y="0"/>
            <a:ext cx="3086904"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5" name="Picture Placeholder 8">
            <a:extLst>
              <a:ext uri="{FF2B5EF4-FFF2-40B4-BE49-F238E27FC236}">
                <a16:creationId xmlns:a16="http://schemas.microsoft.com/office/drawing/2014/main" id="{21AF7174-FAA6-3244-AD01-CE07FFE5501E}"/>
              </a:ext>
            </a:extLst>
          </p:cNvPr>
          <p:cNvSpPr>
            <a:spLocks noGrp="1"/>
          </p:cNvSpPr>
          <p:nvPr>
            <p:ph type="pic" sz="quarter" idx="22"/>
          </p:nvPr>
        </p:nvSpPr>
        <p:spPr>
          <a:xfrm>
            <a:off x="3056161" y="0"/>
            <a:ext cx="3039841"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4230514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66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6096000" y="3429000"/>
            <a:ext cx="6096000"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1" y="0"/>
            <a:ext cx="6108703"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7" name="Picture Placeholder 8">
            <a:extLst>
              <a:ext uri="{FF2B5EF4-FFF2-40B4-BE49-F238E27FC236}">
                <a16:creationId xmlns:a16="http://schemas.microsoft.com/office/drawing/2014/main" id="{2B412D50-2815-2447-88AE-9C5D0ABD0670}"/>
              </a:ext>
            </a:extLst>
          </p:cNvPr>
          <p:cNvSpPr>
            <a:spLocks noGrp="1"/>
          </p:cNvSpPr>
          <p:nvPr>
            <p:ph type="pic" sz="quarter" idx="22"/>
          </p:nvPr>
        </p:nvSpPr>
        <p:spPr>
          <a:xfrm>
            <a:off x="0" y="3429000"/>
            <a:ext cx="6096000"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8" name="Picture Placeholder 8">
            <a:extLst>
              <a:ext uri="{FF2B5EF4-FFF2-40B4-BE49-F238E27FC236}">
                <a16:creationId xmlns:a16="http://schemas.microsoft.com/office/drawing/2014/main" id="{21365454-21F7-8A41-8482-166D59E4ACD1}"/>
              </a:ext>
            </a:extLst>
          </p:cNvPr>
          <p:cNvSpPr>
            <a:spLocks noGrp="1"/>
          </p:cNvSpPr>
          <p:nvPr>
            <p:ph type="pic" sz="quarter" idx="23"/>
          </p:nvPr>
        </p:nvSpPr>
        <p:spPr>
          <a:xfrm>
            <a:off x="6096000" y="0"/>
            <a:ext cx="6096000"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02251398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67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2" y="0"/>
            <a:ext cx="4065059"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7" name="Picture Placeholder 8">
            <a:extLst>
              <a:ext uri="{FF2B5EF4-FFF2-40B4-BE49-F238E27FC236}">
                <a16:creationId xmlns:a16="http://schemas.microsoft.com/office/drawing/2014/main" id="{50F36559-A30E-E443-AA8A-F8D14389CBD8}"/>
              </a:ext>
            </a:extLst>
          </p:cNvPr>
          <p:cNvSpPr>
            <a:spLocks noGrp="1"/>
          </p:cNvSpPr>
          <p:nvPr>
            <p:ph type="pic" sz="quarter" idx="22"/>
          </p:nvPr>
        </p:nvSpPr>
        <p:spPr>
          <a:xfrm>
            <a:off x="4052355" y="0"/>
            <a:ext cx="4052356"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9" name="Picture Placeholder 8">
            <a:extLst>
              <a:ext uri="{FF2B5EF4-FFF2-40B4-BE49-F238E27FC236}">
                <a16:creationId xmlns:a16="http://schemas.microsoft.com/office/drawing/2014/main" id="{8F63C7D7-CF58-794C-989C-9103D6A72F98}"/>
              </a:ext>
            </a:extLst>
          </p:cNvPr>
          <p:cNvSpPr>
            <a:spLocks noGrp="1"/>
          </p:cNvSpPr>
          <p:nvPr>
            <p:ph type="pic" sz="quarter" idx="23"/>
          </p:nvPr>
        </p:nvSpPr>
        <p:spPr>
          <a:xfrm>
            <a:off x="8104713" y="0"/>
            <a:ext cx="4087289"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82911602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68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1" y="0"/>
            <a:ext cx="6108703"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8" name="Picture Placeholder 8">
            <a:extLst>
              <a:ext uri="{FF2B5EF4-FFF2-40B4-BE49-F238E27FC236}">
                <a16:creationId xmlns:a16="http://schemas.microsoft.com/office/drawing/2014/main" id="{21365454-21F7-8A41-8482-166D59E4ACD1}"/>
              </a:ext>
            </a:extLst>
          </p:cNvPr>
          <p:cNvSpPr>
            <a:spLocks noGrp="1"/>
          </p:cNvSpPr>
          <p:nvPr>
            <p:ph type="pic" sz="quarter" idx="23"/>
          </p:nvPr>
        </p:nvSpPr>
        <p:spPr>
          <a:xfrm>
            <a:off x="6096000" y="0"/>
            <a:ext cx="6096000"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81849005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Rectangle 6">
            <a:extLst>
              <a:ext uri="{FF2B5EF4-FFF2-40B4-BE49-F238E27FC236}">
                <a16:creationId xmlns:a16="http://schemas.microsoft.com/office/drawing/2014/main" id="{E209568A-F9A2-154F-ADF4-199D0B19667E}"/>
              </a:ext>
            </a:extLst>
          </p:cNvPr>
          <p:cNvSpPr/>
          <p:nvPr userDrawn="1"/>
        </p:nvSpPr>
        <p:spPr>
          <a:xfrm>
            <a:off x="2" y="0"/>
            <a:ext cx="4028981" cy="68580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9" name="Picture Placeholder 8">
            <a:extLst>
              <a:ext uri="{FF2B5EF4-FFF2-40B4-BE49-F238E27FC236}">
                <a16:creationId xmlns:a16="http://schemas.microsoft.com/office/drawing/2014/main" id="{CCD3B09F-FB32-344E-B1AC-2F25E979747F}"/>
              </a:ext>
            </a:extLst>
          </p:cNvPr>
          <p:cNvSpPr>
            <a:spLocks noGrp="1"/>
          </p:cNvSpPr>
          <p:nvPr>
            <p:ph type="pic" sz="quarter" idx="13"/>
          </p:nvPr>
        </p:nvSpPr>
        <p:spPr>
          <a:xfrm>
            <a:off x="4029333" y="0"/>
            <a:ext cx="8162669"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1" name="Text Placeholder 10">
            <a:extLst>
              <a:ext uri="{FF2B5EF4-FFF2-40B4-BE49-F238E27FC236}">
                <a16:creationId xmlns:a16="http://schemas.microsoft.com/office/drawing/2014/main" id="{ED81E9FF-63DE-004D-A94F-AA2FFC3C9874}"/>
              </a:ext>
            </a:extLst>
          </p:cNvPr>
          <p:cNvSpPr>
            <a:spLocks noGrp="1"/>
          </p:cNvSpPr>
          <p:nvPr>
            <p:ph type="body" sz="quarter" idx="14" hasCustomPrompt="1"/>
          </p:nvPr>
        </p:nvSpPr>
        <p:spPr>
          <a:xfrm>
            <a:off x="530492" y="2641600"/>
            <a:ext cx="3315563" cy="1003300"/>
          </a:xfrm>
          <a:prstGeom prst="rect">
            <a:avLst/>
          </a:prstGeom>
        </p:spPr>
        <p:txBody>
          <a:bodyPr anchor="ctr">
            <a:noAutofit/>
          </a:bodyPr>
          <a:lstStyle>
            <a:lvl1pPr marL="0" indent="0">
              <a:buNone/>
              <a:defRPr sz="3498" b="1">
                <a:solidFill>
                  <a:srgbClr val="5F5F5F"/>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pic>
        <p:nvPicPr>
          <p:cNvPr id="13" name="Picture 12">
            <a:extLst>
              <a:ext uri="{FF2B5EF4-FFF2-40B4-BE49-F238E27FC236}">
                <a16:creationId xmlns:a16="http://schemas.microsoft.com/office/drawing/2014/main" id="{3259D6D0-0DD4-B644-8B38-F10D88CB1EE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30492" y="5651320"/>
            <a:ext cx="834347" cy="294504"/>
          </a:xfrm>
          <a:prstGeom prst="rect">
            <a:avLst/>
          </a:prstGeom>
        </p:spPr>
      </p:pic>
      <p:sp>
        <p:nvSpPr>
          <p:cNvPr id="16" name="Text Placeholder 15">
            <a:extLst>
              <a:ext uri="{FF2B5EF4-FFF2-40B4-BE49-F238E27FC236}">
                <a16:creationId xmlns:a16="http://schemas.microsoft.com/office/drawing/2014/main" id="{D10C3CE8-5746-2B45-A4BC-4C4220186435}"/>
              </a:ext>
            </a:extLst>
          </p:cNvPr>
          <p:cNvSpPr>
            <a:spLocks noGrp="1"/>
          </p:cNvSpPr>
          <p:nvPr>
            <p:ph type="body" sz="quarter" idx="15" hasCustomPrompt="1"/>
          </p:nvPr>
        </p:nvSpPr>
        <p:spPr>
          <a:xfrm>
            <a:off x="530493" y="3957867"/>
            <a:ext cx="3315563" cy="309335"/>
          </a:xfrm>
          <a:prstGeom prst="rect">
            <a:avLst/>
          </a:prstGeom>
        </p:spPr>
        <p:txBody>
          <a:bodyPr anchor="ctr">
            <a:normAutofit/>
          </a:bodyPr>
          <a:lstStyle>
            <a:lvl1pPr marL="0" indent="0">
              <a:buNone/>
              <a:defRPr sz="1500" b="0" i="0">
                <a:solidFill>
                  <a:srgbClr val="5F5F5F"/>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spTree>
    <p:extLst>
      <p:ext uri="{BB962C8B-B14F-4D97-AF65-F5344CB8AC3E}">
        <p14:creationId xmlns:p14="http://schemas.microsoft.com/office/powerpoint/2010/main" val="188313218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E5E7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9" name="Picture Placeholder 8">
            <a:extLst>
              <a:ext uri="{FF2B5EF4-FFF2-40B4-BE49-F238E27FC236}">
                <a16:creationId xmlns:a16="http://schemas.microsoft.com/office/drawing/2014/main" id="{CCD3B09F-FB32-344E-B1AC-2F25E979747F}"/>
              </a:ext>
            </a:extLst>
          </p:cNvPr>
          <p:cNvSpPr>
            <a:spLocks noGrp="1"/>
          </p:cNvSpPr>
          <p:nvPr>
            <p:ph type="pic" sz="quarter" idx="13"/>
          </p:nvPr>
        </p:nvSpPr>
        <p:spPr>
          <a:xfrm>
            <a:off x="6096000" y="0"/>
            <a:ext cx="6096000"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1" name="Text Placeholder 10">
            <a:extLst>
              <a:ext uri="{FF2B5EF4-FFF2-40B4-BE49-F238E27FC236}">
                <a16:creationId xmlns:a16="http://schemas.microsoft.com/office/drawing/2014/main" id="{ED81E9FF-63DE-004D-A94F-AA2FFC3C9874}"/>
              </a:ext>
            </a:extLst>
          </p:cNvPr>
          <p:cNvSpPr>
            <a:spLocks noGrp="1"/>
          </p:cNvSpPr>
          <p:nvPr>
            <p:ph type="body" sz="quarter" idx="14" hasCustomPrompt="1"/>
          </p:nvPr>
        </p:nvSpPr>
        <p:spPr>
          <a:xfrm>
            <a:off x="1445131" y="2641600"/>
            <a:ext cx="3315563" cy="1003300"/>
          </a:xfrm>
          <a:prstGeom prst="rect">
            <a:avLst/>
          </a:prstGeom>
        </p:spPr>
        <p:txBody>
          <a:bodyPr anchor="ctr">
            <a:noAutofit/>
          </a:bodyPr>
          <a:lstStyle>
            <a:lvl1pPr marL="0" indent="0">
              <a:buNone/>
              <a:defRPr sz="3498" b="1">
                <a:solidFill>
                  <a:srgbClr val="35466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pic>
        <p:nvPicPr>
          <p:cNvPr id="13" name="Picture 12">
            <a:extLst>
              <a:ext uri="{FF2B5EF4-FFF2-40B4-BE49-F238E27FC236}">
                <a16:creationId xmlns:a16="http://schemas.microsoft.com/office/drawing/2014/main" id="{3259D6D0-0DD4-B644-8B38-F10D88CB1EE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5130" y="5651320"/>
            <a:ext cx="834347" cy="294504"/>
          </a:xfrm>
          <a:prstGeom prst="rect">
            <a:avLst/>
          </a:prstGeom>
        </p:spPr>
      </p:pic>
      <p:sp>
        <p:nvSpPr>
          <p:cNvPr id="16" name="Text Placeholder 15">
            <a:extLst>
              <a:ext uri="{FF2B5EF4-FFF2-40B4-BE49-F238E27FC236}">
                <a16:creationId xmlns:a16="http://schemas.microsoft.com/office/drawing/2014/main" id="{D10C3CE8-5746-2B45-A4BC-4C4220186435}"/>
              </a:ext>
            </a:extLst>
          </p:cNvPr>
          <p:cNvSpPr>
            <a:spLocks noGrp="1"/>
          </p:cNvSpPr>
          <p:nvPr>
            <p:ph type="body" sz="quarter" idx="15" hasCustomPrompt="1"/>
          </p:nvPr>
        </p:nvSpPr>
        <p:spPr>
          <a:xfrm>
            <a:off x="1445131" y="3957867"/>
            <a:ext cx="3315563" cy="309335"/>
          </a:xfrm>
          <a:prstGeom prst="rect">
            <a:avLst/>
          </a:prstGeom>
        </p:spPr>
        <p:txBody>
          <a:bodyPr anchor="ctr">
            <a:normAutofit/>
          </a:bodyPr>
          <a:lstStyle>
            <a:lvl1pPr marL="0" indent="0">
              <a:buNone/>
              <a:defRPr sz="1500" b="0" i="0">
                <a:solidFill>
                  <a:srgbClr val="35466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spTree>
    <p:extLst>
      <p:ext uri="{BB962C8B-B14F-4D97-AF65-F5344CB8AC3E}">
        <p14:creationId xmlns:p14="http://schemas.microsoft.com/office/powerpoint/2010/main" val="211279242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2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6" y="3060700"/>
            <a:ext cx="5284577" cy="406400"/>
          </a:xfrm>
          <a:prstGeom prst="rect">
            <a:avLst/>
          </a:prstGeom>
        </p:spPr>
        <p:txBody>
          <a:bodyPr anchor="ctr">
            <a:noAutofit/>
          </a:bodyPr>
          <a:lstStyle>
            <a:lvl1pPr marL="0" indent="0" algn="ctr">
              <a:buNone/>
              <a:defRPr sz="3498"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6" y="3670300"/>
            <a:ext cx="5284577" cy="355600"/>
          </a:xfrm>
          <a:prstGeom prst="rect">
            <a:avLst/>
          </a:prstGeom>
        </p:spPr>
        <p:txBody>
          <a:bodyPr anchor="ctr">
            <a:normAutofit/>
          </a:bodyPr>
          <a:lstStyle>
            <a:lvl1pPr marL="0" indent="0" algn="ctr">
              <a:lnSpc>
                <a:spcPct val="150000"/>
              </a:lnSpc>
              <a:buNone/>
              <a:defRPr sz="1500">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spTree>
    <p:extLst>
      <p:ext uri="{BB962C8B-B14F-4D97-AF65-F5344CB8AC3E}">
        <p14:creationId xmlns:p14="http://schemas.microsoft.com/office/powerpoint/2010/main" val="178840207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3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6" y="3060700"/>
            <a:ext cx="5284577" cy="406400"/>
          </a:xfrm>
          <a:prstGeom prst="rect">
            <a:avLst/>
          </a:prstGeom>
        </p:spPr>
        <p:txBody>
          <a:bodyPr anchor="ctr">
            <a:noAutofit/>
          </a:bodyPr>
          <a:lstStyle>
            <a:lvl1pPr marL="0" indent="0" algn="ctr">
              <a:buNone/>
              <a:defRPr sz="3498"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6" y="3670300"/>
            <a:ext cx="5284577" cy="355600"/>
          </a:xfrm>
          <a:prstGeom prst="rect">
            <a:avLst/>
          </a:prstGeom>
        </p:spPr>
        <p:txBody>
          <a:bodyPr anchor="ctr">
            <a:normAutofit/>
          </a:bodyPr>
          <a:lstStyle>
            <a:lvl1pPr marL="0" indent="0" algn="ctr">
              <a:lnSpc>
                <a:spcPct val="150000"/>
              </a:lnSpc>
              <a:buNone/>
              <a:defRPr sz="15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8" name="Picture 7">
            <a:extLst>
              <a:ext uri="{FF2B5EF4-FFF2-40B4-BE49-F238E27FC236}">
                <a16:creationId xmlns:a16="http://schemas.microsoft.com/office/drawing/2014/main" id="{821D8E19-BBC6-614E-83A4-BA00CC0DE08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700943" y="5525008"/>
            <a:ext cx="790119" cy="278892"/>
          </a:xfrm>
          <a:prstGeom prst="rect">
            <a:avLst/>
          </a:prstGeom>
        </p:spPr>
      </p:pic>
    </p:spTree>
    <p:extLst>
      <p:ext uri="{BB962C8B-B14F-4D97-AF65-F5344CB8AC3E}">
        <p14:creationId xmlns:p14="http://schemas.microsoft.com/office/powerpoint/2010/main" val="320767393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4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E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6" y="3060700"/>
            <a:ext cx="5284577" cy="406400"/>
          </a:xfrm>
          <a:prstGeom prst="rect">
            <a:avLst/>
          </a:prstGeom>
        </p:spPr>
        <p:txBody>
          <a:bodyPr anchor="ctr">
            <a:noAutofit/>
          </a:bodyPr>
          <a:lstStyle>
            <a:lvl1pPr marL="0" indent="0" algn="ctr">
              <a:buNone/>
              <a:defRPr sz="3498" b="1">
                <a:solidFill>
                  <a:srgbClr val="8A4546"/>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6" y="3670300"/>
            <a:ext cx="5284577" cy="355600"/>
          </a:xfrm>
          <a:prstGeom prst="rect">
            <a:avLst/>
          </a:prstGeom>
        </p:spPr>
        <p:txBody>
          <a:bodyPr anchor="ctr">
            <a:normAutofit/>
          </a:bodyPr>
          <a:lstStyle>
            <a:lvl1pPr marL="0" indent="0" algn="ctr">
              <a:lnSpc>
                <a:spcPct val="150000"/>
              </a:lnSpc>
              <a:buNone/>
              <a:defRPr sz="1500">
                <a:solidFill>
                  <a:srgbClr val="8A4546"/>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7" name="Picture 6">
            <a:extLst>
              <a:ext uri="{FF2B5EF4-FFF2-40B4-BE49-F238E27FC236}">
                <a16:creationId xmlns:a16="http://schemas.microsoft.com/office/drawing/2014/main" id="{AAE0203C-6D70-2A48-B7EE-FD3B065B86B0}"/>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5700943" y="5525008"/>
            <a:ext cx="790119" cy="278892"/>
          </a:xfrm>
          <a:prstGeom prst="rect">
            <a:avLst/>
          </a:prstGeom>
        </p:spPr>
      </p:pic>
    </p:spTree>
    <p:extLst>
      <p:ext uri="{BB962C8B-B14F-4D97-AF65-F5344CB8AC3E}">
        <p14:creationId xmlns:p14="http://schemas.microsoft.com/office/powerpoint/2010/main" val="310278167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5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6" y="3060700"/>
            <a:ext cx="5284577" cy="406400"/>
          </a:xfrm>
          <a:prstGeom prst="rect">
            <a:avLst/>
          </a:prstGeom>
        </p:spPr>
        <p:txBody>
          <a:bodyPr anchor="ctr">
            <a:noAutofit/>
          </a:bodyPr>
          <a:lstStyle>
            <a:lvl1pPr marL="0" indent="0" algn="ctr">
              <a:buNone/>
              <a:defRPr sz="3498" b="1">
                <a:solidFill>
                  <a:srgbClr val="AF7854"/>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6" y="3670300"/>
            <a:ext cx="5284577" cy="355600"/>
          </a:xfrm>
          <a:prstGeom prst="rect">
            <a:avLst/>
          </a:prstGeom>
        </p:spPr>
        <p:txBody>
          <a:bodyPr anchor="ctr">
            <a:normAutofit/>
          </a:bodyPr>
          <a:lstStyle>
            <a:lvl1pPr marL="0" indent="0" algn="ctr">
              <a:lnSpc>
                <a:spcPct val="150000"/>
              </a:lnSpc>
              <a:buNone/>
              <a:defRPr sz="1500">
                <a:solidFill>
                  <a:srgbClr val="B0785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7" name="Picture 6">
            <a:extLst>
              <a:ext uri="{FF2B5EF4-FFF2-40B4-BE49-F238E27FC236}">
                <a16:creationId xmlns:a16="http://schemas.microsoft.com/office/drawing/2014/main" id="{D667167B-B276-FD43-8C6D-F1DEF1EC31C8}"/>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5699787" y="5525008"/>
            <a:ext cx="790119" cy="278892"/>
          </a:xfrm>
          <a:prstGeom prst="rect">
            <a:avLst/>
          </a:prstGeom>
        </p:spPr>
      </p:pic>
    </p:spTree>
    <p:extLst>
      <p:ext uri="{BB962C8B-B14F-4D97-AF65-F5344CB8AC3E}">
        <p14:creationId xmlns:p14="http://schemas.microsoft.com/office/powerpoint/2010/main" val="146893989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0E04B1B7-E50E-44A6-736F-820EE39C2D7B}"/>
              </a:ext>
            </a:extLst>
          </p:cNvPr>
          <p:cNvSpPr>
            <a:spLocks noGrp="1"/>
          </p:cNvSpPr>
          <p:nvPr>
            <p:ph type="title"/>
          </p:nvPr>
        </p:nvSpPr>
        <p:spPr/>
        <p:txBody>
          <a:bodyPr/>
          <a:lstStyle/>
          <a:p>
            <a:r>
              <a:rPr lang="pl-PL"/>
              <a:t>Kliknij, aby edytować styl</a:t>
            </a:r>
            <a:endParaRPr lang="en-US"/>
          </a:p>
        </p:txBody>
      </p:sp>
      <p:sp>
        <p:nvSpPr>
          <p:cNvPr id="3" name="Symbol zastępczy zawartości 2">
            <a:extLst>
              <a:ext uri="{FF2B5EF4-FFF2-40B4-BE49-F238E27FC236}">
                <a16:creationId xmlns:a16="http://schemas.microsoft.com/office/drawing/2014/main" id="{29E57ACC-3344-523B-EABF-9286415B3574}"/>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zawartości 3">
            <a:extLst>
              <a:ext uri="{FF2B5EF4-FFF2-40B4-BE49-F238E27FC236}">
                <a16:creationId xmlns:a16="http://schemas.microsoft.com/office/drawing/2014/main" id="{2286B833-564D-7E33-BA60-8192B52BB5FB}"/>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5" name="Symbol zastępczy daty 4">
            <a:extLst>
              <a:ext uri="{FF2B5EF4-FFF2-40B4-BE49-F238E27FC236}">
                <a16:creationId xmlns:a16="http://schemas.microsoft.com/office/drawing/2014/main" id="{577AE7EF-9F1C-A074-E011-A311C1F20449}"/>
              </a:ext>
            </a:extLst>
          </p:cNvPr>
          <p:cNvSpPr>
            <a:spLocks noGrp="1"/>
          </p:cNvSpPr>
          <p:nvPr>
            <p:ph type="dt" sz="half" idx="10"/>
          </p:nvPr>
        </p:nvSpPr>
        <p:spPr/>
        <p:txBody>
          <a:bodyPr/>
          <a:lstStyle/>
          <a:p>
            <a:fld id="{F31EF350-4114-4794-BEC1-F9CFB8A11F7E}" type="datetimeFigureOut">
              <a:rPr lang="en-US" smtClean="0"/>
              <a:t>5/23/2024</a:t>
            </a:fld>
            <a:endParaRPr lang="en-US"/>
          </a:p>
        </p:txBody>
      </p:sp>
      <p:sp>
        <p:nvSpPr>
          <p:cNvPr id="6" name="Symbol zastępczy stopki 5">
            <a:extLst>
              <a:ext uri="{FF2B5EF4-FFF2-40B4-BE49-F238E27FC236}">
                <a16:creationId xmlns:a16="http://schemas.microsoft.com/office/drawing/2014/main" id="{0E473DC1-6102-A44C-86D3-D9E2BC609AF4}"/>
              </a:ext>
            </a:extLst>
          </p:cNvPr>
          <p:cNvSpPr>
            <a:spLocks noGrp="1"/>
          </p:cNvSpPr>
          <p:nvPr>
            <p:ph type="ftr" sz="quarter" idx="11"/>
          </p:nvPr>
        </p:nvSpPr>
        <p:spPr/>
        <p:txBody>
          <a:bodyPr/>
          <a:lstStyle/>
          <a:p>
            <a:endParaRPr lang="en-US"/>
          </a:p>
        </p:txBody>
      </p:sp>
      <p:sp>
        <p:nvSpPr>
          <p:cNvPr id="7" name="Symbol zastępczy numeru slajdu 6">
            <a:extLst>
              <a:ext uri="{FF2B5EF4-FFF2-40B4-BE49-F238E27FC236}">
                <a16:creationId xmlns:a16="http://schemas.microsoft.com/office/drawing/2014/main" id="{EA6CF0B3-4B18-1BA7-6DFA-4B316FA77781}"/>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1987459039"/>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6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6" y="3060700"/>
            <a:ext cx="5284577" cy="406400"/>
          </a:xfrm>
          <a:prstGeom prst="rect">
            <a:avLst/>
          </a:prstGeom>
        </p:spPr>
        <p:txBody>
          <a:bodyPr anchor="ctr">
            <a:noAutofit/>
          </a:bodyPr>
          <a:lstStyle>
            <a:lvl1pPr marL="0" indent="0" algn="ctr">
              <a:buNone/>
              <a:defRPr sz="3498" b="1">
                <a:solidFill>
                  <a:srgbClr val="7E834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6" y="3670300"/>
            <a:ext cx="5284577" cy="355600"/>
          </a:xfrm>
          <a:prstGeom prst="rect">
            <a:avLst/>
          </a:prstGeom>
        </p:spPr>
        <p:txBody>
          <a:bodyPr anchor="ctr">
            <a:normAutofit/>
          </a:bodyPr>
          <a:lstStyle>
            <a:lvl1pPr marL="0" indent="0" algn="ctr">
              <a:lnSpc>
                <a:spcPct val="150000"/>
              </a:lnSpc>
              <a:buNone/>
              <a:defRPr sz="1500">
                <a:solidFill>
                  <a:srgbClr val="7E8443"/>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7" name="Picture 6">
            <a:extLst>
              <a:ext uri="{FF2B5EF4-FFF2-40B4-BE49-F238E27FC236}">
                <a16:creationId xmlns:a16="http://schemas.microsoft.com/office/drawing/2014/main" id="{3FC87D74-7C1E-8D4B-B9A7-9EB74B7BF858}"/>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5699787" y="5525008"/>
            <a:ext cx="790119" cy="278892"/>
          </a:xfrm>
          <a:prstGeom prst="rect">
            <a:avLst/>
          </a:prstGeom>
        </p:spPr>
      </p:pic>
    </p:spTree>
    <p:extLst>
      <p:ext uri="{BB962C8B-B14F-4D97-AF65-F5344CB8AC3E}">
        <p14:creationId xmlns:p14="http://schemas.microsoft.com/office/powerpoint/2010/main" val="105018338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7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8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6" y="3060700"/>
            <a:ext cx="5284577" cy="406400"/>
          </a:xfrm>
          <a:prstGeom prst="rect">
            <a:avLst/>
          </a:prstGeom>
        </p:spPr>
        <p:txBody>
          <a:bodyPr anchor="ctr">
            <a:noAutofit/>
          </a:bodyPr>
          <a:lstStyle>
            <a:lvl1pPr marL="0" indent="0" algn="ctr">
              <a:buNone/>
              <a:defRPr sz="3498" b="1">
                <a:solidFill>
                  <a:srgbClr val="43797F"/>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6" y="3670300"/>
            <a:ext cx="5284577" cy="355600"/>
          </a:xfrm>
          <a:prstGeom prst="rect">
            <a:avLst/>
          </a:prstGeom>
        </p:spPr>
        <p:txBody>
          <a:bodyPr anchor="ctr">
            <a:normAutofit/>
          </a:bodyPr>
          <a:lstStyle>
            <a:lvl1pPr marL="0" indent="0" algn="ctr">
              <a:lnSpc>
                <a:spcPct val="150000"/>
              </a:lnSpc>
              <a:buNone/>
              <a:defRPr sz="1500">
                <a:solidFill>
                  <a:srgbClr val="417980"/>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7" name="Picture 6">
            <a:extLst>
              <a:ext uri="{FF2B5EF4-FFF2-40B4-BE49-F238E27FC236}">
                <a16:creationId xmlns:a16="http://schemas.microsoft.com/office/drawing/2014/main" id="{3D4D217D-7CC9-D744-8CC6-B902D83138EA}"/>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5696501" y="5525008"/>
            <a:ext cx="790119" cy="278892"/>
          </a:xfrm>
          <a:prstGeom prst="rect">
            <a:avLst/>
          </a:prstGeom>
        </p:spPr>
      </p:pic>
    </p:spTree>
    <p:extLst>
      <p:ext uri="{BB962C8B-B14F-4D97-AF65-F5344CB8AC3E}">
        <p14:creationId xmlns:p14="http://schemas.microsoft.com/office/powerpoint/2010/main" val="32878742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8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6" y="3060700"/>
            <a:ext cx="5284577" cy="406400"/>
          </a:xfrm>
          <a:prstGeom prst="rect">
            <a:avLst/>
          </a:prstGeom>
        </p:spPr>
        <p:txBody>
          <a:bodyPr anchor="ctr">
            <a:noAutofit/>
          </a:bodyPr>
          <a:lstStyle>
            <a:lvl1pPr marL="0" indent="0" algn="ctr">
              <a:buNone/>
              <a:defRPr sz="3498" b="1">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6" y="3670300"/>
            <a:ext cx="5284577" cy="355600"/>
          </a:xfrm>
          <a:prstGeom prst="rect">
            <a:avLst/>
          </a:prstGeom>
        </p:spPr>
        <p:txBody>
          <a:bodyPr anchor="ctr">
            <a:normAutofit/>
          </a:bodyPr>
          <a:lstStyle>
            <a:lvl1pPr marL="0" indent="0" algn="ctr">
              <a:lnSpc>
                <a:spcPct val="150000"/>
              </a:lnSpc>
              <a:buNone/>
              <a:defRPr sz="1500">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7" name="Picture 6">
            <a:extLst>
              <a:ext uri="{FF2B5EF4-FFF2-40B4-BE49-F238E27FC236}">
                <a16:creationId xmlns:a16="http://schemas.microsoft.com/office/drawing/2014/main" id="{4BC501BC-1A40-1E45-A0F1-8B9CDAF20C15}"/>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5693436" y="5525008"/>
            <a:ext cx="790119" cy="278892"/>
          </a:xfrm>
          <a:prstGeom prst="rect">
            <a:avLst/>
          </a:prstGeom>
        </p:spPr>
      </p:pic>
    </p:spTree>
    <p:extLst>
      <p:ext uri="{BB962C8B-B14F-4D97-AF65-F5344CB8AC3E}">
        <p14:creationId xmlns:p14="http://schemas.microsoft.com/office/powerpoint/2010/main" val="341972328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51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502498"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03756" y="3060700"/>
            <a:ext cx="5284577" cy="406400"/>
          </a:xfrm>
          <a:prstGeom prst="rect">
            <a:avLst/>
          </a:prstGeom>
        </p:spPr>
        <p:txBody>
          <a:bodyPr anchor="ctr">
            <a:noAutofit/>
          </a:bodyPr>
          <a:lstStyle>
            <a:lvl1pPr marL="0" indent="0" algn="l">
              <a:buNone/>
              <a:defRPr sz="3498"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03756" y="3670300"/>
            <a:ext cx="5284577" cy="355600"/>
          </a:xfrm>
          <a:prstGeom prst="rect">
            <a:avLst/>
          </a:prstGeom>
        </p:spPr>
        <p:txBody>
          <a:bodyPr anchor="ctr">
            <a:normAutofit/>
          </a:bodyPr>
          <a:lstStyle>
            <a:lvl1pPr marL="0" indent="0" algn="l">
              <a:lnSpc>
                <a:spcPct val="150000"/>
              </a:lnSpc>
              <a:buNone/>
              <a:defRPr sz="1500">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spTree>
    <p:extLst>
      <p:ext uri="{BB962C8B-B14F-4D97-AF65-F5344CB8AC3E}">
        <p14:creationId xmlns:p14="http://schemas.microsoft.com/office/powerpoint/2010/main" val="364278331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52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13" name="Picture 12">
            <a:extLst>
              <a:ext uri="{FF2B5EF4-FFF2-40B4-BE49-F238E27FC236}">
                <a16:creationId xmlns:a16="http://schemas.microsoft.com/office/drawing/2014/main" id="{AFFA023D-DE7C-1543-A738-2B63B86905D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496148" y="5525008"/>
            <a:ext cx="790119" cy="278892"/>
          </a:xfrm>
          <a:prstGeom prst="rect">
            <a:avLst/>
          </a:prstGeom>
        </p:spPr>
      </p:pic>
    </p:spTree>
    <p:extLst>
      <p:ext uri="{BB962C8B-B14F-4D97-AF65-F5344CB8AC3E}">
        <p14:creationId xmlns:p14="http://schemas.microsoft.com/office/powerpoint/2010/main" val="235316038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53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884548"/>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89454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15" name="Picture 14">
            <a:extLst>
              <a:ext uri="{FF2B5EF4-FFF2-40B4-BE49-F238E27FC236}">
                <a16:creationId xmlns:a16="http://schemas.microsoft.com/office/drawing/2014/main" id="{8B096348-B139-0541-B526-08805191B7B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8" y="5525008"/>
            <a:ext cx="790119" cy="278892"/>
          </a:xfrm>
          <a:prstGeom prst="rect">
            <a:avLst/>
          </a:prstGeom>
        </p:spPr>
      </p:pic>
    </p:spTree>
    <p:extLst>
      <p:ext uri="{BB962C8B-B14F-4D97-AF65-F5344CB8AC3E}">
        <p14:creationId xmlns:p14="http://schemas.microsoft.com/office/powerpoint/2010/main" val="127746365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54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AE785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AF7854"/>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7" name="Picture 6">
            <a:extLst>
              <a:ext uri="{FF2B5EF4-FFF2-40B4-BE49-F238E27FC236}">
                <a16:creationId xmlns:a16="http://schemas.microsoft.com/office/drawing/2014/main" id="{62401B47-FDA2-FF45-9E12-625A187F631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500690" y="5530174"/>
            <a:ext cx="790119" cy="278892"/>
          </a:xfrm>
          <a:prstGeom prst="rect">
            <a:avLst/>
          </a:prstGeom>
        </p:spPr>
      </p:pic>
    </p:spTree>
    <p:extLst>
      <p:ext uri="{BB962C8B-B14F-4D97-AF65-F5344CB8AC3E}">
        <p14:creationId xmlns:p14="http://schemas.microsoft.com/office/powerpoint/2010/main" val="10734108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55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7E824A"/>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7E834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8" name="Picture 7">
            <a:extLst>
              <a:ext uri="{FF2B5EF4-FFF2-40B4-BE49-F238E27FC236}">
                <a16:creationId xmlns:a16="http://schemas.microsoft.com/office/drawing/2014/main" id="{52807525-8507-BC40-8486-15080205614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8" y="5525008"/>
            <a:ext cx="790119" cy="278892"/>
          </a:xfrm>
          <a:prstGeom prst="rect">
            <a:avLst/>
          </a:prstGeom>
        </p:spPr>
      </p:pic>
    </p:spTree>
    <p:extLst>
      <p:ext uri="{BB962C8B-B14F-4D97-AF65-F5344CB8AC3E}">
        <p14:creationId xmlns:p14="http://schemas.microsoft.com/office/powerpoint/2010/main" val="195430503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56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45797E"/>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43797F"/>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8" name="Picture 7">
            <a:extLst>
              <a:ext uri="{FF2B5EF4-FFF2-40B4-BE49-F238E27FC236}">
                <a16:creationId xmlns:a16="http://schemas.microsoft.com/office/drawing/2014/main" id="{E20F216A-6189-8748-A8F0-9FDF274578F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8" y="5525008"/>
            <a:ext cx="790119" cy="278892"/>
          </a:xfrm>
          <a:prstGeom prst="rect">
            <a:avLst/>
          </a:prstGeom>
        </p:spPr>
      </p:pic>
    </p:spTree>
    <p:extLst>
      <p:ext uri="{BB962C8B-B14F-4D97-AF65-F5344CB8AC3E}">
        <p14:creationId xmlns:p14="http://schemas.microsoft.com/office/powerpoint/2010/main" val="157984675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57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60" y="3060700"/>
            <a:ext cx="5284577" cy="406400"/>
          </a:xfrm>
          <a:prstGeom prst="rect">
            <a:avLst/>
          </a:prstGeom>
        </p:spPr>
        <p:txBody>
          <a:bodyPr anchor="ctr">
            <a:noAutofit/>
          </a:bodyPr>
          <a:lstStyle>
            <a:lvl1pPr marL="0" indent="0" algn="l">
              <a:buNone/>
              <a:defRPr sz="3498" b="1">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60" y="3670300"/>
            <a:ext cx="5284577" cy="355600"/>
          </a:xfrm>
          <a:prstGeom prst="rect">
            <a:avLst/>
          </a:prstGeom>
        </p:spPr>
        <p:txBody>
          <a:bodyPr anchor="ctr">
            <a:normAutofit/>
          </a:bodyPr>
          <a:lstStyle>
            <a:lvl1pPr marL="0" indent="0" algn="l">
              <a:lnSpc>
                <a:spcPct val="150000"/>
              </a:lnSpc>
              <a:buNone/>
              <a:defRPr sz="1500">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Name / Department</a:t>
            </a:r>
          </a:p>
        </p:txBody>
      </p:sp>
      <p:pic>
        <p:nvPicPr>
          <p:cNvPr id="7" name="Picture 6">
            <a:extLst>
              <a:ext uri="{FF2B5EF4-FFF2-40B4-BE49-F238E27FC236}">
                <a16:creationId xmlns:a16="http://schemas.microsoft.com/office/drawing/2014/main" id="{4260649B-0F47-584D-9E81-C44EFD83303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8" y="5530174"/>
            <a:ext cx="790119" cy="278892"/>
          </a:xfrm>
          <a:prstGeom prst="rect">
            <a:avLst/>
          </a:prstGeom>
        </p:spPr>
      </p:pic>
    </p:spTree>
    <p:extLst>
      <p:ext uri="{BB962C8B-B14F-4D97-AF65-F5344CB8AC3E}">
        <p14:creationId xmlns:p14="http://schemas.microsoft.com/office/powerpoint/2010/main" val="357074190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A990819-5D16-A8AC-37C8-D4BA7822C9F9}"/>
              </a:ext>
            </a:extLst>
          </p:cNvPr>
          <p:cNvSpPr>
            <a:spLocks noGrp="1"/>
          </p:cNvSpPr>
          <p:nvPr>
            <p:ph type="title"/>
          </p:nvPr>
        </p:nvSpPr>
        <p:spPr>
          <a:xfrm>
            <a:off x="839788" y="365125"/>
            <a:ext cx="10515600" cy="1325563"/>
          </a:xfrm>
        </p:spPr>
        <p:txBody>
          <a:bodyPr/>
          <a:lstStyle/>
          <a:p>
            <a:r>
              <a:rPr lang="pl-PL"/>
              <a:t>Kliknij, aby edytować styl</a:t>
            </a:r>
            <a:endParaRPr lang="en-US"/>
          </a:p>
        </p:txBody>
      </p:sp>
      <p:sp>
        <p:nvSpPr>
          <p:cNvPr id="3" name="Symbol zastępczy tekstu 2">
            <a:extLst>
              <a:ext uri="{FF2B5EF4-FFF2-40B4-BE49-F238E27FC236}">
                <a16:creationId xmlns:a16="http://schemas.microsoft.com/office/drawing/2014/main" id="{EB042014-3E28-4183-FC79-8074E0AB383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D5BAD82C-AC66-B677-2A05-48FDD363A289}"/>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5" name="Symbol zastępczy tekstu 4">
            <a:extLst>
              <a:ext uri="{FF2B5EF4-FFF2-40B4-BE49-F238E27FC236}">
                <a16:creationId xmlns:a16="http://schemas.microsoft.com/office/drawing/2014/main" id="{107EBC10-0C4F-023B-B04F-698EB0F2E4C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D19128F7-2E3A-E420-D6C9-275710F08123}"/>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7" name="Symbol zastępczy daty 6">
            <a:extLst>
              <a:ext uri="{FF2B5EF4-FFF2-40B4-BE49-F238E27FC236}">
                <a16:creationId xmlns:a16="http://schemas.microsoft.com/office/drawing/2014/main" id="{975E7146-588C-1D21-E13B-2C0DE348245E}"/>
              </a:ext>
            </a:extLst>
          </p:cNvPr>
          <p:cNvSpPr>
            <a:spLocks noGrp="1"/>
          </p:cNvSpPr>
          <p:nvPr>
            <p:ph type="dt" sz="half" idx="10"/>
          </p:nvPr>
        </p:nvSpPr>
        <p:spPr/>
        <p:txBody>
          <a:bodyPr/>
          <a:lstStyle/>
          <a:p>
            <a:fld id="{F31EF350-4114-4794-BEC1-F9CFB8A11F7E}" type="datetimeFigureOut">
              <a:rPr lang="en-US" smtClean="0"/>
              <a:t>5/23/2024</a:t>
            </a:fld>
            <a:endParaRPr lang="en-US"/>
          </a:p>
        </p:txBody>
      </p:sp>
      <p:sp>
        <p:nvSpPr>
          <p:cNvPr id="8" name="Symbol zastępczy stopki 7">
            <a:extLst>
              <a:ext uri="{FF2B5EF4-FFF2-40B4-BE49-F238E27FC236}">
                <a16:creationId xmlns:a16="http://schemas.microsoft.com/office/drawing/2014/main" id="{645A5F8E-A64D-2870-AEC7-D25FC92C2BE1}"/>
              </a:ext>
            </a:extLst>
          </p:cNvPr>
          <p:cNvSpPr>
            <a:spLocks noGrp="1"/>
          </p:cNvSpPr>
          <p:nvPr>
            <p:ph type="ftr" sz="quarter" idx="11"/>
          </p:nvPr>
        </p:nvSpPr>
        <p:spPr/>
        <p:txBody>
          <a:bodyPr/>
          <a:lstStyle/>
          <a:p>
            <a:endParaRPr lang="en-US"/>
          </a:p>
        </p:txBody>
      </p:sp>
      <p:sp>
        <p:nvSpPr>
          <p:cNvPr id="9" name="Symbol zastępczy numeru slajdu 8">
            <a:extLst>
              <a:ext uri="{FF2B5EF4-FFF2-40B4-BE49-F238E27FC236}">
                <a16:creationId xmlns:a16="http://schemas.microsoft.com/office/drawing/2014/main" id="{8ACA070B-4BD2-DEE2-2439-E5ADADDB4016}"/>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1369747619"/>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224621"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108703" y="0"/>
            <a:ext cx="3050382"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9152161" y="0"/>
            <a:ext cx="3039841"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9" name="Picture Placeholder 8">
            <a:extLst>
              <a:ext uri="{FF2B5EF4-FFF2-40B4-BE49-F238E27FC236}">
                <a16:creationId xmlns:a16="http://schemas.microsoft.com/office/drawing/2014/main" id="{729FE759-71A0-7748-B912-349784779A2F}"/>
              </a:ext>
            </a:extLst>
          </p:cNvPr>
          <p:cNvSpPr>
            <a:spLocks noGrp="1"/>
          </p:cNvSpPr>
          <p:nvPr>
            <p:ph type="pic" sz="quarter" idx="17"/>
          </p:nvPr>
        </p:nvSpPr>
        <p:spPr>
          <a:xfrm>
            <a:off x="6105637" y="2312166"/>
            <a:ext cx="3050382"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0" name="Picture Placeholder 8">
            <a:extLst>
              <a:ext uri="{FF2B5EF4-FFF2-40B4-BE49-F238E27FC236}">
                <a16:creationId xmlns:a16="http://schemas.microsoft.com/office/drawing/2014/main" id="{F2F151A1-C9AE-9E46-9F01-D1088996F5EF}"/>
              </a:ext>
            </a:extLst>
          </p:cNvPr>
          <p:cNvSpPr>
            <a:spLocks noGrp="1"/>
          </p:cNvSpPr>
          <p:nvPr>
            <p:ph type="pic" sz="quarter" idx="18"/>
          </p:nvPr>
        </p:nvSpPr>
        <p:spPr>
          <a:xfrm>
            <a:off x="9152161" y="2312166"/>
            <a:ext cx="3039841"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1" name="Picture Placeholder 8">
            <a:extLst>
              <a:ext uri="{FF2B5EF4-FFF2-40B4-BE49-F238E27FC236}">
                <a16:creationId xmlns:a16="http://schemas.microsoft.com/office/drawing/2014/main" id="{4B58F3A6-C922-3B48-822A-F5A65D71ADB2}"/>
              </a:ext>
            </a:extLst>
          </p:cNvPr>
          <p:cNvSpPr>
            <a:spLocks noGrp="1"/>
          </p:cNvSpPr>
          <p:nvPr>
            <p:ph type="pic" sz="quarter" idx="19"/>
          </p:nvPr>
        </p:nvSpPr>
        <p:spPr>
          <a:xfrm>
            <a:off x="6105637" y="4582403"/>
            <a:ext cx="3046522"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2" name="Picture Placeholder 8">
            <a:extLst>
              <a:ext uri="{FF2B5EF4-FFF2-40B4-BE49-F238E27FC236}">
                <a16:creationId xmlns:a16="http://schemas.microsoft.com/office/drawing/2014/main" id="{C221C4CB-E98E-FA49-B1D6-EC7870B62A1B}"/>
              </a:ext>
            </a:extLst>
          </p:cNvPr>
          <p:cNvSpPr>
            <a:spLocks noGrp="1"/>
          </p:cNvSpPr>
          <p:nvPr>
            <p:ph type="pic" sz="quarter" idx="20"/>
          </p:nvPr>
        </p:nvSpPr>
        <p:spPr>
          <a:xfrm>
            <a:off x="9152159" y="4582403"/>
            <a:ext cx="3047316"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8"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79" cy="2144059"/>
          </a:xfrm>
          <a:prstGeom prst="rect">
            <a:avLst/>
          </a:prstGeom>
        </p:spPr>
        <p:txBody>
          <a:bodyPr>
            <a:normAutofit/>
          </a:bodyPr>
          <a:lstStyle>
            <a:lvl1pPr marL="0" indent="0">
              <a:lnSpc>
                <a:spcPct val="150000"/>
              </a:lnSpc>
              <a:spcBef>
                <a:spcPts val="0"/>
              </a:spcBef>
              <a:buNone/>
              <a:defRPr sz="1200" b="0" i="0">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Tree>
    <p:extLst>
      <p:ext uri="{BB962C8B-B14F-4D97-AF65-F5344CB8AC3E}">
        <p14:creationId xmlns:p14="http://schemas.microsoft.com/office/powerpoint/2010/main" val="352257390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userDrawn="1">
  <p:cSld name="69_Custom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236EECB-A5F5-4A4C-B97A-4A59D91B5C6F}"/>
              </a:ext>
            </a:extLst>
          </p:cNvPr>
          <p:cNvSpPr/>
          <p:nvPr userDrawn="1"/>
        </p:nvSpPr>
        <p:spPr>
          <a:xfrm>
            <a:off x="0" y="0"/>
            <a:ext cx="6096000" cy="6858000"/>
          </a:xfrm>
          <a:prstGeom prst="rect">
            <a:avLst/>
          </a:prstGeom>
          <a:solidFill>
            <a:srgbClr val="F8F9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108703" y="0"/>
            <a:ext cx="6083297"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1" name="Picture Placeholder 8">
            <a:extLst>
              <a:ext uri="{FF2B5EF4-FFF2-40B4-BE49-F238E27FC236}">
                <a16:creationId xmlns:a16="http://schemas.microsoft.com/office/drawing/2014/main" id="{4B58F3A6-C922-3B48-822A-F5A65D71ADB2}"/>
              </a:ext>
            </a:extLst>
          </p:cNvPr>
          <p:cNvSpPr>
            <a:spLocks noGrp="1"/>
          </p:cNvSpPr>
          <p:nvPr>
            <p:ph type="pic" sz="quarter" idx="19"/>
          </p:nvPr>
        </p:nvSpPr>
        <p:spPr>
          <a:xfrm>
            <a:off x="6105639" y="3429000"/>
            <a:ext cx="6086363"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8"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79"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3" name="Picture 12">
            <a:extLst>
              <a:ext uri="{FF2B5EF4-FFF2-40B4-BE49-F238E27FC236}">
                <a16:creationId xmlns:a16="http://schemas.microsoft.com/office/drawing/2014/main" id="{E694199C-83F3-0249-A9B4-D895C271D04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Tree>
    <p:extLst>
      <p:ext uri="{BB962C8B-B14F-4D97-AF65-F5344CB8AC3E}">
        <p14:creationId xmlns:p14="http://schemas.microsoft.com/office/powerpoint/2010/main" val="226608258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userDrawn="1">
  <p:cSld name="83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smtClean="0">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2B2C2B"/>
                </a:solidFill>
                <a:effectLst/>
                <a:latin typeface="Arial" panose="020B0604020202020204" pitchFamily="34" charset="0"/>
              </a:rPr>
              <a:t>Lorem ipsum dolor sit </a:t>
            </a:r>
            <a:r>
              <a:rPr lang="en-US" err="1">
                <a:solidFill>
                  <a:srgbClr val="2B2C2B"/>
                </a:solidFill>
                <a:effectLst/>
                <a:latin typeface="Arial" panose="020B0604020202020204" pitchFamily="34" charset="0"/>
              </a:rPr>
              <a:t>amet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consectetur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adipiscing</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Praesent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eu</a:t>
            </a:r>
            <a:r>
              <a:rPr lang="en-US">
                <a:solidFill>
                  <a:srgbClr val="2B2C2B"/>
                </a:solidFill>
                <a:effectLst/>
                <a:latin typeface="Arial" panose="020B0604020202020204" pitchFamily="34" charset="0"/>
              </a:rPr>
              <a:t> ante et </a:t>
            </a:r>
            <a:r>
              <a:rPr lang="en-US" err="1">
                <a:solidFill>
                  <a:srgbClr val="2B2C2B"/>
                </a:solidFill>
                <a:effectLst/>
                <a:latin typeface="Arial" panose="020B0604020202020204" pitchFamily="34" charset="0"/>
              </a:rPr>
              <a:t>lacus</a:t>
            </a:r>
            <a:r>
              <a:rPr lang="en-US">
                <a:solidFill>
                  <a:srgbClr val="2B2C2B"/>
                </a:solidFill>
                <a:effectLst/>
                <a:latin typeface="Arial" panose="020B0604020202020204" pitchFamily="34" charset="0"/>
              </a:rPr>
              <a:t> fermentum </a:t>
            </a:r>
            <a:r>
              <a:rPr lang="en-US" err="1">
                <a:solidFill>
                  <a:srgbClr val="2B2C2B"/>
                </a:solidFill>
                <a:effectLst/>
                <a:latin typeface="Arial" panose="020B0604020202020204" pitchFamily="34" charset="0"/>
              </a:rPr>
              <a:t>pretium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ac </a:t>
            </a:r>
            <a:r>
              <a:rPr lang="en-US" err="1">
                <a:solidFill>
                  <a:srgbClr val="2B2C2B"/>
                </a:solidFill>
                <a:effectLst/>
                <a:latin typeface="Arial" panose="020B0604020202020204" pitchFamily="34" charset="0"/>
              </a:rPr>
              <a:t>leo</a:t>
            </a:r>
            <a:r>
              <a:rPr lang="en-US">
                <a:solidFill>
                  <a:srgbClr val="2B2C2B"/>
                </a:solidFill>
                <a:effectLst/>
                <a:latin typeface="Arial" panose="020B0604020202020204" pitchFamily="34" charset="0"/>
              </a:rPr>
              <a:t>. Vestibulum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laoreet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quam</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porttitor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odio</a:t>
            </a:r>
            <a:r>
              <a:rPr lang="en-US">
                <a:solidFill>
                  <a:srgbClr val="2B2C2B"/>
                </a:solidFill>
                <a:effectLst/>
                <a:latin typeface="Arial" panose="020B0604020202020204" pitchFamily="34" charset="0"/>
              </a:rPr>
              <a:t>. Nam </a:t>
            </a:r>
            <a:r>
              <a:rPr lang="en-US" err="1">
                <a:solidFill>
                  <a:srgbClr val="2B2C2B"/>
                </a:solidFill>
                <a:effectLst/>
                <a:latin typeface="Arial" panose="020B0604020202020204" pitchFamily="34" charset="0"/>
              </a:rPr>
              <a:t>tristique</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mauris</a:t>
            </a:r>
            <a:r>
              <a:rPr lang="en-US">
                <a:solidFill>
                  <a:srgbClr val="2B2C2B"/>
                </a:solidFill>
                <a:effectLst/>
                <a:latin typeface="Arial" panose="020B0604020202020204" pitchFamily="34" charset="0"/>
              </a:rPr>
              <a:t> a </a:t>
            </a:r>
            <a:r>
              <a:rPr lang="en-US" err="1">
                <a:solidFill>
                  <a:srgbClr val="2B2C2B"/>
                </a:solidFill>
                <a:effectLst/>
                <a:latin typeface="Arial" panose="020B0604020202020204" pitchFamily="34" charset="0"/>
              </a:rPr>
              <a:t>blandit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Etiam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sagittis</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eleifend</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sapien</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efficitur</a:t>
            </a:r>
            <a:r>
              <a:rPr lang="en-US">
                <a:solidFill>
                  <a:srgbClr val="2B2C2B"/>
                </a:solidFill>
                <a:effectLst/>
                <a:latin typeface="Arial" panose="020B0604020202020204" pitchFamily="34" charset="0"/>
              </a:rPr>
              <a:t> ipsum.</a:t>
            </a:r>
            <a:endParaRPr lang="en-US"/>
          </a:p>
        </p:txBody>
      </p:sp>
      <p:sp>
        <p:nvSpPr>
          <p:cNvPr id="8" name="Text Placeholder 7">
            <a:extLst>
              <a:ext uri="{FF2B5EF4-FFF2-40B4-BE49-F238E27FC236}">
                <a16:creationId xmlns:a16="http://schemas.microsoft.com/office/drawing/2014/main" id="{2F6863B0-38E7-0846-9931-D5C8FDB3A35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414894817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userDrawn="1">
  <p:cSld name="84_Custom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236EECB-A5F5-4A4C-B97A-4A59D91B5C6F}"/>
              </a:ext>
            </a:extLst>
          </p:cNvPr>
          <p:cNvSpPr/>
          <p:nvPr userDrawn="1"/>
        </p:nvSpPr>
        <p:spPr>
          <a:xfrm>
            <a:off x="0" y="0"/>
            <a:ext cx="6096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3" name="Picture 12">
            <a:extLst>
              <a:ext uri="{FF2B5EF4-FFF2-40B4-BE49-F238E27FC236}">
                <a16:creationId xmlns:a16="http://schemas.microsoft.com/office/drawing/2014/main" id="{E694199C-83F3-0249-A9B4-D895C271D04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smtClean="0">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2B2C2B"/>
                </a:solidFill>
                <a:effectLst/>
                <a:latin typeface="Arial" panose="020B0604020202020204" pitchFamily="34" charset="0"/>
              </a:rPr>
              <a:t>Lorem ipsum dolor sit </a:t>
            </a:r>
            <a:r>
              <a:rPr lang="en-US" err="1">
                <a:solidFill>
                  <a:srgbClr val="2B2C2B"/>
                </a:solidFill>
                <a:effectLst/>
                <a:latin typeface="Arial" panose="020B0604020202020204" pitchFamily="34" charset="0"/>
              </a:rPr>
              <a:t>amet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consectetur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adipiscing</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Praesent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eu</a:t>
            </a:r>
            <a:r>
              <a:rPr lang="en-US">
                <a:solidFill>
                  <a:srgbClr val="2B2C2B"/>
                </a:solidFill>
                <a:effectLst/>
                <a:latin typeface="Arial" panose="020B0604020202020204" pitchFamily="34" charset="0"/>
              </a:rPr>
              <a:t> ante et </a:t>
            </a:r>
            <a:r>
              <a:rPr lang="en-US" err="1">
                <a:solidFill>
                  <a:srgbClr val="2B2C2B"/>
                </a:solidFill>
                <a:effectLst/>
                <a:latin typeface="Arial" panose="020B0604020202020204" pitchFamily="34" charset="0"/>
              </a:rPr>
              <a:t>lacus</a:t>
            </a:r>
            <a:r>
              <a:rPr lang="en-US">
                <a:solidFill>
                  <a:srgbClr val="2B2C2B"/>
                </a:solidFill>
                <a:effectLst/>
                <a:latin typeface="Arial" panose="020B0604020202020204" pitchFamily="34" charset="0"/>
              </a:rPr>
              <a:t> fermentum </a:t>
            </a:r>
            <a:r>
              <a:rPr lang="en-US" err="1">
                <a:solidFill>
                  <a:srgbClr val="2B2C2B"/>
                </a:solidFill>
                <a:effectLst/>
                <a:latin typeface="Arial" panose="020B0604020202020204" pitchFamily="34" charset="0"/>
              </a:rPr>
              <a:t>pretium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ac </a:t>
            </a:r>
            <a:r>
              <a:rPr lang="en-US" err="1">
                <a:solidFill>
                  <a:srgbClr val="2B2C2B"/>
                </a:solidFill>
                <a:effectLst/>
                <a:latin typeface="Arial" panose="020B0604020202020204" pitchFamily="34" charset="0"/>
              </a:rPr>
              <a:t>leo</a:t>
            </a:r>
            <a:r>
              <a:rPr lang="en-US">
                <a:solidFill>
                  <a:srgbClr val="2B2C2B"/>
                </a:solidFill>
                <a:effectLst/>
                <a:latin typeface="Arial" panose="020B0604020202020204" pitchFamily="34" charset="0"/>
              </a:rPr>
              <a:t>. Vestibulum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laoreet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quam</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porttitor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odio</a:t>
            </a:r>
            <a:r>
              <a:rPr lang="en-US">
                <a:solidFill>
                  <a:srgbClr val="2B2C2B"/>
                </a:solidFill>
                <a:effectLst/>
                <a:latin typeface="Arial" panose="020B0604020202020204" pitchFamily="34" charset="0"/>
              </a:rPr>
              <a:t>. Nam </a:t>
            </a:r>
            <a:r>
              <a:rPr lang="en-US" err="1">
                <a:solidFill>
                  <a:srgbClr val="2B2C2B"/>
                </a:solidFill>
                <a:effectLst/>
                <a:latin typeface="Arial" panose="020B0604020202020204" pitchFamily="34" charset="0"/>
              </a:rPr>
              <a:t>tristique</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mauris</a:t>
            </a:r>
            <a:r>
              <a:rPr lang="en-US">
                <a:solidFill>
                  <a:srgbClr val="2B2C2B"/>
                </a:solidFill>
                <a:effectLst/>
                <a:latin typeface="Arial" panose="020B0604020202020204" pitchFamily="34" charset="0"/>
              </a:rPr>
              <a:t> a </a:t>
            </a:r>
            <a:r>
              <a:rPr lang="en-US" err="1">
                <a:solidFill>
                  <a:srgbClr val="2B2C2B"/>
                </a:solidFill>
                <a:effectLst/>
                <a:latin typeface="Arial" panose="020B0604020202020204" pitchFamily="34" charset="0"/>
              </a:rPr>
              <a:t>blandit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Etiam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sagittis</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eleifend</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sapien</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efficitur</a:t>
            </a:r>
            <a:r>
              <a:rPr lang="en-US">
                <a:solidFill>
                  <a:srgbClr val="2B2C2B"/>
                </a:solidFill>
                <a:effectLst/>
                <a:latin typeface="Arial" panose="020B0604020202020204" pitchFamily="34" charset="0"/>
              </a:rPr>
              <a:t> ipsum.</a:t>
            </a:r>
            <a:endParaRPr lang="en-US"/>
          </a:p>
        </p:txBody>
      </p:sp>
      <p:sp>
        <p:nvSpPr>
          <p:cNvPr id="7" name="Text Placeholder 7">
            <a:extLst>
              <a:ext uri="{FF2B5EF4-FFF2-40B4-BE49-F238E27FC236}">
                <a16:creationId xmlns:a16="http://schemas.microsoft.com/office/drawing/2014/main" id="{499E78CD-FACB-DE4F-BF15-65C93BB93E0C}"/>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255716838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userDrawn="1">
  <p:cSld name="85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EAABF68-4807-2848-A3B2-98CE03218157}"/>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884548"/>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smtClean="0">
                <a:solidFill>
                  <a:srgbClr val="884548"/>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Praesent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eu</a:t>
            </a:r>
            <a:r>
              <a:rPr lang="en-US">
                <a:solidFill>
                  <a:srgbClr val="884548"/>
                </a:solidFill>
                <a:effectLst/>
                <a:latin typeface="Arial" panose="020B0604020202020204" pitchFamily="34" charset="0"/>
              </a:rPr>
              <a:t> ante et </a:t>
            </a:r>
            <a:r>
              <a:rPr lang="en-US" err="1">
                <a:solidFill>
                  <a:srgbClr val="884548"/>
                </a:solidFill>
                <a:effectLst/>
                <a:latin typeface="Arial" panose="020B0604020202020204" pitchFamily="34" charset="0"/>
              </a:rPr>
              <a:t>lacus</a:t>
            </a:r>
            <a:r>
              <a:rPr lang="en-US">
                <a:solidFill>
                  <a:srgbClr val="884548"/>
                </a:solidFill>
                <a:effectLst/>
                <a:latin typeface="Arial" panose="020B0604020202020204" pitchFamily="34" charset="0"/>
              </a:rPr>
              <a:t> fermentum </a:t>
            </a:r>
            <a:r>
              <a:rPr lang="en-US" err="1">
                <a:solidFill>
                  <a:srgbClr val="884548"/>
                </a:solidFill>
                <a:effectLst/>
                <a:latin typeface="Arial" panose="020B0604020202020204" pitchFamily="34" charset="0"/>
              </a:rPr>
              <a:t>pretium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ut</a:t>
            </a:r>
            <a:r>
              <a:rPr lang="en-US">
                <a:solidFill>
                  <a:srgbClr val="884548"/>
                </a:solidFill>
                <a:effectLst/>
                <a:latin typeface="Arial" panose="020B0604020202020204" pitchFamily="34" charset="0"/>
              </a:rPr>
              <a:t> ac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 Vestibulum </a:t>
            </a:r>
            <a:r>
              <a:rPr lang="en-US" err="1">
                <a:solidFill>
                  <a:srgbClr val="884548"/>
                </a:solidFill>
                <a:effectLst/>
                <a:latin typeface="Arial" panose="020B0604020202020204" pitchFamily="34" charset="0"/>
              </a:rPr>
              <a:t>ut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laoreet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quam</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porttitor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Nam </a:t>
            </a:r>
            <a:r>
              <a:rPr lang="en-US" err="1">
                <a:solidFill>
                  <a:srgbClr val="884548"/>
                </a:solidFill>
                <a:effectLst/>
                <a:latin typeface="Arial" panose="020B0604020202020204" pitchFamily="34" charset="0"/>
              </a:rPr>
              <a:t>tristique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mauris</a:t>
            </a:r>
            <a:r>
              <a:rPr lang="en-US">
                <a:solidFill>
                  <a:srgbClr val="884548"/>
                </a:solidFill>
                <a:effectLst/>
                <a:latin typeface="Arial" panose="020B0604020202020204" pitchFamily="34" charset="0"/>
              </a:rPr>
              <a:t> a </a:t>
            </a:r>
            <a:r>
              <a:rPr lang="en-US" err="1">
                <a:solidFill>
                  <a:srgbClr val="884548"/>
                </a:solidFill>
                <a:effectLst/>
                <a:latin typeface="Arial" panose="020B0604020202020204" pitchFamily="34" charset="0"/>
              </a:rPr>
              <a:t>blandit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Etiam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sagittis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eleifend</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efficitur</a:t>
            </a:r>
            <a:r>
              <a:rPr lang="en-US">
                <a:solidFill>
                  <a:srgbClr val="884548"/>
                </a:solidFill>
                <a:effectLst/>
                <a:latin typeface="Arial" panose="020B0604020202020204" pitchFamily="34" charset="0"/>
              </a:rPr>
              <a:t> ipsum.</a:t>
            </a:r>
            <a:endParaRPr lang="en-US">
              <a:solidFill>
                <a:srgbClr val="884548"/>
              </a:solidFill>
            </a:endParaRPr>
          </a:p>
        </p:txBody>
      </p:sp>
      <p:pic>
        <p:nvPicPr>
          <p:cNvPr id="9" name="Picture 8">
            <a:extLst>
              <a:ext uri="{FF2B5EF4-FFF2-40B4-BE49-F238E27FC236}">
                <a16:creationId xmlns:a16="http://schemas.microsoft.com/office/drawing/2014/main" id="{F5CA8A80-63F6-CA4C-B9AA-EE6DDD77B76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8" name="Text Placeholder 7">
            <a:extLst>
              <a:ext uri="{FF2B5EF4-FFF2-40B4-BE49-F238E27FC236}">
                <a16:creationId xmlns:a16="http://schemas.microsoft.com/office/drawing/2014/main" id="{1D1B7B27-C744-A043-AEA2-CB57508F60A2}"/>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43148768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userDrawn="1">
  <p:cSld name="86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AE785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baseline="0" smtClean="0">
                <a:solidFill>
                  <a:srgbClr val="AE7857"/>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Praesent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eu</a:t>
            </a:r>
            <a:r>
              <a:rPr lang="en-US">
                <a:solidFill>
                  <a:srgbClr val="AE7857"/>
                </a:solidFill>
                <a:effectLst/>
                <a:latin typeface="Arial" panose="020B0604020202020204" pitchFamily="34" charset="0"/>
              </a:rPr>
              <a:t> ante et </a:t>
            </a:r>
            <a:r>
              <a:rPr lang="en-US" err="1">
                <a:solidFill>
                  <a:srgbClr val="AE7857"/>
                </a:solidFill>
                <a:effectLst/>
                <a:latin typeface="Arial" panose="020B0604020202020204" pitchFamily="34" charset="0"/>
              </a:rPr>
              <a:t>lacus</a:t>
            </a:r>
            <a:r>
              <a:rPr lang="en-US">
                <a:solidFill>
                  <a:srgbClr val="AE7857"/>
                </a:solidFill>
                <a:effectLst/>
                <a:latin typeface="Arial" panose="020B0604020202020204" pitchFamily="34" charset="0"/>
              </a:rPr>
              <a:t> fermentum </a:t>
            </a:r>
            <a:r>
              <a:rPr lang="en-US" err="1">
                <a:solidFill>
                  <a:srgbClr val="AE7857"/>
                </a:solidFill>
                <a:effectLst/>
                <a:latin typeface="Arial" panose="020B0604020202020204" pitchFamily="34" charset="0"/>
              </a:rPr>
              <a:t>pretium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ut</a:t>
            </a:r>
            <a:r>
              <a:rPr lang="en-US">
                <a:solidFill>
                  <a:srgbClr val="AE7857"/>
                </a:solidFill>
                <a:effectLst/>
                <a:latin typeface="Arial" panose="020B0604020202020204" pitchFamily="34" charset="0"/>
              </a:rPr>
              <a:t> ac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 Vestibulum </a:t>
            </a:r>
            <a:r>
              <a:rPr lang="en-US" err="1">
                <a:solidFill>
                  <a:srgbClr val="AE7857"/>
                </a:solidFill>
                <a:effectLst/>
                <a:latin typeface="Arial" panose="020B0604020202020204" pitchFamily="34" charset="0"/>
              </a:rPr>
              <a:t>ut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laoreet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quam</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porttitor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Nam </a:t>
            </a:r>
            <a:r>
              <a:rPr lang="en-US" err="1">
                <a:solidFill>
                  <a:srgbClr val="AE7857"/>
                </a:solidFill>
                <a:effectLst/>
                <a:latin typeface="Arial" panose="020B0604020202020204" pitchFamily="34" charset="0"/>
              </a:rPr>
              <a:t>tristique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mauris</a:t>
            </a:r>
            <a:r>
              <a:rPr lang="en-US">
                <a:solidFill>
                  <a:srgbClr val="AE7857"/>
                </a:solidFill>
                <a:effectLst/>
                <a:latin typeface="Arial" panose="020B0604020202020204" pitchFamily="34" charset="0"/>
              </a:rPr>
              <a:t> a </a:t>
            </a:r>
            <a:r>
              <a:rPr lang="en-US" err="1">
                <a:solidFill>
                  <a:srgbClr val="AE7857"/>
                </a:solidFill>
                <a:effectLst/>
                <a:latin typeface="Arial" panose="020B0604020202020204" pitchFamily="34" charset="0"/>
              </a:rPr>
              <a:t>blandit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Etiam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sagittis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eleifend</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efficitur</a:t>
            </a:r>
            <a:r>
              <a:rPr lang="en-US">
                <a:solidFill>
                  <a:srgbClr val="AE7857"/>
                </a:solidFill>
                <a:effectLst/>
                <a:latin typeface="Arial" panose="020B0604020202020204" pitchFamily="34" charset="0"/>
              </a:rPr>
              <a:t> ipsum.</a:t>
            </a:r>
            <a:endParaRPr lang="en-US">
              <a:solidFill>
                <a:srgbClr val="AE7857"/>
              </a:solidFill>
            </a:endParaRPr>
          </a:p>
        </p:txBody>
      </p:sp>
      <p:pic>
        <p:nvPicPr>
          <p:cNvPr id="15" name="Picture 14">
            <a:extLst>
              <a:ext uri="{FF2B5EF4-FFF2-40B4-BE49-F238E27FC236}">
                <a16:creationId xmlns:a16="http://schemas.microsoft.com/office/drawing/2014/main" id="{F1440645-24CF-AD49-B035-A670F937149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7" name="Text Placeholder 7">
            <a:extLst>
              <a:ext uri="{FF2B5EF4-FFF2-40B4-BE49-F238E27FC236}">
                <a16:creationId xmlns:a16="http://schemas.microsoft.com/office/drawing/2014/main" id="{2FD52754-ED22-F949-AB72-1AC0A7DC5A28}"/>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4554990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userDrawn="1">
  <p:cSld name="87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7E824A"/>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baseline="0" smtClean="0">
                <a:solidFill>
                  <a:srgbClr val="7E824A"/>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Praesent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eu</a:t>
            </a:r>
            <a:r>
              <a:rPr lang="en-US">
                <a:solidFill>
                  <a:srgbClr val="7E824A"/>
                </a:solidFill>
                <a:effectLst/>
                <a:latin typeface="Arial" panose="020B0604020202020204" pitchFamily="34" charset="0"/>
              </a:rPr>
              <a:t> ante et </a:t>
            </a:r>
            <a:r>
              <a:rPr lang="en-US" err="1">
                <a:solidFill>
                  <a:srgbClr val="7E824A"/>
                </a:solidFill>
                <a:effectLst/>
                <a:latin typeface="Arial" panose="020B0604020202020204" pitchFamily="34" charset="0"/>
              </a:rPr>
              <a:t>lacus</a:t>
            </a:r>
            <a:r>
              <a:rPr lang="en-US">
                <a:solidFill>
                  <a:srgbClr val="7E824A"/>
                </a:solidFill>
                <a:effectLst/>
                <a:latin typeface="Arial" panose="020B0604020202020204" pitchFamily="34" charset="0"/>
              </a:rPr>
              <a:t> fermentum </a:t>
            </a:r>
            <a:r>
              <a:rPr lang="en-US" err="1">
                <a:solidFill>
                  <a:srgbClr val="7E824A"/>
                </a:solidFill>
                <a:effectLst/>
                <a:latin typeface="Arial" panose="020B0604020202020204" pitchFamily="34" charset="0"/>
              </a:rPr>
              <a:t>pretium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ut</a:t>
            </a:r>
            <a:r>
              <a:rPr lang="en-US">
                <a:solidFill>
                  <a:srgbClr val="7E824A"/>
                </a:solidFill>
                <a:effectLst/>
                <a:latin typeface="Arial" panose="020B0604020202020204" pitchFamily="34" charset="0"/>
              </a:rPr>
              <a:t> ac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 Vestibulum </a:t>
            </a:r>
            <a:r>
              <a:rPr lang="en-US" err="1">
                <a:solidFill>
                  <a:srgbClr val="7E824A"/>
                </a:solidFill>
                <a:effectLst/>
                <a:latin typeface="Arial" panose="020B0604020202020204" pitchFamily="34" charset="0"/>
              </a:rPr>
              <a:t>ut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laoreet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quam</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porttitor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Nam </a:t>
            </a:r>
            <a:r>
              <a:rPr lang="en-US" err="1">
                <a:solidFill>
                  <a:srgbClr val="7E824A"/>
                </a:solidFill>
                <a:effectLst/>
                <a:latin typeface="Arial" panose="020B0604020202020204" pitchFamily="34" charset="0"/>
              </a:rPr>
              <a:t>tristique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mauris</a:t>
            </a:r>
            <a:r>
              <a:rPr lang="en-US">
                <a:solidFill>
                  <a:srgbClr val="7E824A"/>
                </a:solidFill>
                <a:effectLst/>
                <a:latin typeface="Arial" panose="020B0604020202020204" pitchFamily="34" charset="0"/>
              </a:rPr>
              <a:t> a </a:t>
            </a:r>
            <a:r>
              <a:rPr lang="en-US" err="1">
                <a:solidFill>
                  <a:srgbClr val="7E824A"/>
                </a:solidFill>
                <a:effectLst/>
                <a:latin typeface="Arial" panose="020B0604020202020204" pitchFamily="34" charset="0"/>
              </a:rPr>
              <a:t>blandit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Etiam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sagittis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eleifend</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efficitur</a:t>
            </a:r>
            <a:r>
              <a:rPr lang="en-US">
                <a:solidFill>
                  <a:srgbClr val="7E824A"/>
                </a:solidFill>
                <a:effectLst/>
                <a:latin typeface="Arial" panose="020B0604020202020204" pitchFamily="34" charset="0"/>
              </a:rPr>
              <a:t> ipsum.</a:t>
            </a:r>
            <a:endParaRPr lang="en-US">
              <a:solidFill>
                <a:srgbClr val="7E824A"/>
              </a:solidFill>
            </a:endParaRPr>
          </a:p>
        </p:txBody>
      </p:sp>
      <p:pic>
        <p:nvPicPr>
          <p:cNvPr id="12" name="Picture 11">
            <a:extLst>
              <a:ext uri="{FF2B5EF4-FFF2-40B4-BE49-F238E27FC236}">
                <a16:creationId xmlns:a16="http://schemas.microsoft.com/office/drawing/2014/main" id="{48B0912F-4638-4D4F-B41B-191FCC149A3C}"/>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7" name="Text Placeholder 7">
            <a:extLst>
              <a:ext uri="{FF2B5EF4-FFF2-40B4-BE49-F238E27FC236}">
                <a16:creationId xmlns:a16="http://schemas.microsoft.com/office/drawing/2014/main" id="{32B4A71B-B2C6-924C-AEA9-3E635DFB9E2E}"/>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271119828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userDrawn="1">
  <p:cSld name="88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69FB44A-2108-2849-A5BF-81A194DCB35D}"/>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pic>
        <p:nvPicPr>
          <p:cNvPr id="8" name="Picture 7">
            <a:extLst>
              <a:ext uri="{FF2B5EF4-FFF2-40B4-BE49-F238E27FC236}">
                <a16:creationId xmlns:a16="http://schemas.microsoft.com/office/drawing/2014/main" id="{89568422-D711-0947-B351-DCF5314429E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3B6F7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marR="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lang="en-US" sz="1600" b="0" i="0" smtClean="0">
                <a:solidFill>
                  <a:srgbClr val="3B6F75"/>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marL="0" marR="0" lvl="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3B6F75"/>
                </a:solidFill>
                <a:effectLst/>
                <a:latin typeface="Arial" panose="020B0604020202020204" pitchFamily="34" charset="0"/>
              </a:rPr>
              <a:t>Lorem ipsum dolor sit </a:t>
            </a:r>
            <a:r>
              <a:rPr lang="en-US" err="1">
                <a:solidFill>
                  <a:srgbClr val="3B6F75"/>
                </a:solidFill>
                <a:effectLst/>
                <a:latin typeface="Arial" panose="020B0604020202020204" pitchFamily="34" charset="0"/>
              </a:rPr>
              <a:t>amet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consectetur</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adipiscing</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elit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Praesent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eu</a:t>
            </a:r>
            <a:r>
              <a:rPr lang="en-US">
                <a:solidFill>
                  <a:srgbClr val="3B6F75"/>
                </a:solidFill>
                <a:effectLst/>
                <a:latin typeface="Arial" panose="020B0604020202020204" pitchFamily="34" charset="0"/>
              </a:rPr>
              <a:t> ante et </a:t>
            </a:r>
            <a:r>
              <a:rPr lang="en-US" err="1">
                <a:solidFill>
                  <a:srgbClr val="3B6F75"/>
                </a:solidFill>
                <a:effectLst/>
                <a:latin typeface="Arial" panose="020B0604020202020204" pitchFamily="34" charset="0"/>
              </a:rPr>
              <a:t>lacus</a:t>
            </a:r>
            <a:r>
              <a:rPr lang="en-US">
                <a:solidFill>
                  <a:srgbClr val="3B6F75"/>
                </a:solidFill>
                <a:effectLst/>
                <a:latin typeface="Arial" panose="020B0604020202020204" pitchFamily="34" charset="0"/>
              </a:rPr>
              <a:t> fermentum </a:t>
            </a:r>
            <a:r>
              <a:rPr lang="en-US" err="1">
                <a:solidFill>
                  <a:srgbClr val="3B6F75"/>
                </a:solidFill>
                <a:effectLst/>
                <a:latin typeface="Arial" panose="020B0604020202020204" pitchFamily="34" charset="0"/>
              </a:rPr>
              <a:t>pretium</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ut</a:t>
            </a:r>
            <a:r>
              <a:rPr lang="en-US">
                <a:solidFill>
                  <a:srgbClr val="3B6F75"/>
                </a:solidFill>
                <a:effectLst/>
                <a:latin typeface="Arial" panose="020B0604020202020204" pitchFamily="34" charset="0"/>
              </a:rPr>
              <a:t> ac </a:t>
            </a:r>
            <a:r>
              <a:rPr lang="en-US" err="1">
                <a:solidFill>
                  <a:srgbClr val="3B6F75"/>
                </a:solidFill>
                <a:effectLst/>
                <a:latin typeface="Arial" panose="020B0604020202020204" pitchFamily="34" charset="0"/>
              </a:rPr>
              <a:t>leo</a:t>
            </a:r>
            <a:r>
              <a:rPr lang="en-US">
                <a:solidFill>
                  <a:srgbClr val="3B6F75"/>
                </a:solidFill>
                <a:effectLst/>
                <a:latin typeface="Arial" panose="020B0604020202020204" pitchFamily="34" charset="0"/>
              </a:rPr>
              <a:t>. Vestibulum </a:t>
            </a:r>
            <a:r>
              <a:rPr lang="en-US" err="1">
                <a:solidFill>
                  <a:srgbClr val="3B6F75"/>
                </a:solidFill>
                <a:effectLst/>
                <a:latin typeface="Arial" panose="020B0604020202020204" pitchFamily="34" charset="0"/>
              </a:rPr>
              <a:t>ut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laoreet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quam</a:t>
            </a:r>
            <a:r>
              <a:rPr lang="en-US">
                <a:solidFill>
                  <a:srgbClr val="3B6F75"/>
                </a:solidFill>
                <a:effectLst/>
                <a:latin typeface="Arial" panose="020B0604020202020204" pitchFamily="34" charset="0"/>
              </a:rPr>
              <a:t>, et </a:t>
            </a:r>
            <a:r>
              <a:rPr lang="en-US" err="1">
                <a:solidFill>
                  <a:srgbClr val="3B6F75"/>
                </a:solidFill>
                <a:effectLst/>
                <a:latin typeface="Arial" panose="020B0604020202020204" pitchFamily="34" charset="0"/>
              </a:rPr>
              <a:t>porttitor</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odio</a:t>
            </a:r>
            <a:r>
              <a:rPr lang="en-US">
                <a:solidFill>
                  <a:srgbClr val="3B6F75"/>
                </a:solidFill>
                <a:effectLst/>
                <a:latin typeface="Arial" panose="020B0604020202020204" pitchFamily="34" charset="0"/>
              </a:rPr>
              <a:t>. Nam </a:t>
            </a:r>
            <a:r>
              <a:rPr lang="en-US" err="1">
                <a:solidFill>
                  <a:srgbClr val="3B6F75"/>
                </a:solidFill>
                <a:effectLst/>
                <a:latin typeface="Arial" panose="020B0604020202020204" pitchFamily="34" charset="0"/>
              </a:rPr>
              <a:t>tristique</a:t>
            </a:r>
            <a:r>
              <a:rPr lang="en-US">
                <a:solidFill>
                  <a:srgbClr val="3B6F75"/>
                </a:solidFill>
                <a:effectLst/>
                <a:latin typeface="Arial" panose="020B0604020202020204" pitchFamily="34" charset="0"/>
              </a:rPr>
              <a:t> et </a:t>
            </a:r>
            <a:r>
              <a:rPr lang="en-US" err="1">
                <a:solidFill>
                  <a:srgbClr val="3B6F75"/>
                </a:solidFill>
                <a:effectLst/>
                <a:latin typeface="Arial" panose="020B0604020202020204" pitchFamily="34" charset="0"/>
              </a:rPr>
              <a:t>mauris</a:t>
            </a:r>
            <a:r>
              <a:rPr lang="en-US">
                <a:solidFill>
                  <a:srgbClr val="3B6F75"/>
                </a:solidFill>
                <a:effectLst/>
                <a:latin typeface="Arial" panose="020B0604020202020204" pitchFamily="34" charset="0"/>
              </a:rPr>
              <a:t> a </a:t>
            </a:r>
            <a:r>
              <a:rPr lang="en-US" err="1">
                <a:solidFill>
                  <a:srgbClr val="3B6F75"/>
                </a:solidFill>
                <a:effectLst/>
                <a:latin typeface="Arial" panose="020B0604020202020204" pitchFamily="34" charset="0"/>
              </a:rPr>
              <a:t>blandit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Etiam</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sagittis</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eleifend</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sapien</a:t>
            </a:r>
            <a:r>
              <a:rPr lang="en-US">
                <a:solidFill>
                  <a:srgbClr val="3B6F75"/>
                </a:solidFill>
                <a:effectLst/>
                <a:latin typeface="Arial" panose="020B0604020202020204" pitchFamily="34" charset="0"/>
              </a:rPr>
              <a:t>, et </a:t>
            </a:r>
            <a:r>
              <a:rPr lang="en-US" err="1">
                <a:solidFill>
                  <a:srgbClr val="3B6F75"/>
                </a:solidFill>
                <a:effectLst/>
                <a:latin typeface="Arial" panose="020B0604020202020204" pitchFamily="34" charset="0"/>
              </a:rPr>
              <a:t>efficitur</a:t>
            </a:r>
            <a:r>
              <a:rPr lang="en-US">
                <a:solidFill>
                  <a:srgbClr val="3B6F75"/>
                </a:solidFill>
                <a:effectLst/>
                <a:latin typeface="Arial" panose="020B0604020202020204" pitchFamily="34" charset="0"/>
              </a:rPr>
              <a:t> ipsum.</a:t>
            </a:r>
            <a:endParaRPr lang="en-US">
              <a:solidFill>
                <a:srgbClr val="3B6F75"/>
              </a:solidFill>
            </a:endParaRPr>
          </a:p>
        </p:txBody>
      </p:sp>
      <p:sp>
        <p:nvSpPr>
          <p:cNvPr id="12" name="Text Placeholder 7">
            <a:extLst>
              <a:ext uri="{FF2B5EF4-FFF2-40B4-BE49-F238E27FC236}">
                <a16:creationId xmlns:a16="http://schemas.microsoft.com/office/drawing/2014/main" id="{F2CAF8B0-F81B-E446-878F-460DFF0859C7}"/>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185674034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88.xml><?xml version="1.0" encoding="utf-8"?>
<p:sldLayout xmlns:a="http://schemas.openxmlformats.org/drawingml/2006/main" xmlns:r="http://schemas.openxmlformats.org/officeDocument/2006/relationships" xmlns:p="http://schemas.openxmlformats.org/presentationml/2006/main" preserve="1" userDrawn="1">
  <p:cSld name="89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baseline="0" smtClean="0">
                <a:solidFill>
                  <a:srgbClr val="6D6D65"/>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Praesent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eu</a:t>
            </a:r>
            <a:r>
              <a:rPr lang="en-US">
                <a:solidFill>
                  <a:srgbClr val="6D6D65"/>
                </a:solidFill>
                <a:effectLst/>
                <a:latin typeface="Arial" panose="020B0604020202020204" pitchFamily="34" charset="0"/>
              </a:rPr>
              <a:t> ante et </a:t>
            </a:r>
            <a:r>
              <a:rPr lang="en-US" err="1">
                <a:solidFill>
                  <a:srgbClr val="6D6D65"/>
                </a:solidFill>
                <a:effectLst/>
                <a:latin typeface="Arial" panose="020B0604020202020204" pitchFamily="34" charset="0"/>
              </a:rPr>
              <a:t>lacus</a:t>
            </a:r>
            <a:r>
              <a:rPr lang="en-US">
                <a:solidFill>
                  <a:srgbClr val="6D6D65"/>
                </a:solidFill>
                <a:effectLst/>
                <a:latin typeface="Arial" panose="020B0604020202020204" pitchFamily="34" charset="0"/>
              </a:rPr>
              <a:t> fermentum </a:t>
            </a:r>
            <a:r>
              <a:rPr lang="en-US" err="1">
                <a:solidFill>
                  <a:srgbClr val="6D6D65"/>
                </a:solidFill>
                <a:effectLst/>
                <a:latin typeface="Arial" panose="020B0604020202020204" pitchFamily="34" charset="0"/>
              </a:rPr>
              <a:t>pretium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ut</a:t>
            </a:r>
            <a:r>
              <a:rPr lang="en-US">
                <a:solidFill>
                  <a:srgbClr val="6D6D65"/>
                </a:solidFill>
                <a:effectLst/>
                <a:latin typeface="Arial" panose="020B0604020202020204" pitchFamily="34" charset="0"/>
              </a:rPr>
              <a:t> ac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 Vestibulum </a:t>
            </a:r>
            <a:r>
              <a:rPr lang="en-US" err="1">
                <a:solidFill>
                  <a:srgbClr val="6D6D65"/>
                </a:solidFill>
                <a:effectLst/>
                <a:latin typeface="Arial" panose="020B0604020202020204" pitchFamily="34" charset="0"/>
              </a:rPr>
              <a:t>ut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laoreet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quam</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porttitor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Nam </a:t>
            </a:r>
            <a:r>
              <a:rPr lang="en-US" err="1">
                <a:solidFill>
                  <a:srgbClr val="6D6D65"/>
                </a:solidFill>
                <a:effectLst/>
                <a:latin typeface="Arial" panose="020B0604020202020204" pitchFamily="34" charset="0"/>
              </a:rPr>
              <a:t>tristique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mauris</a:t>
            </a:r>
            <a:r>
              <a:rPr lang="en-US">
                <a:solidFill>
                  <a:srgbClr val="6D6D65"/>
                </a:solidFill>
                <a:effectLst/>
                <a:latin typeface="Arial" panose="020B0604020202020204" pitchFamily="34" charset="0"/>
              </a:rPr>
              <a:t> a </a:t>
            </a:r>
            <a:r>
              <a:rPr lang="en-US" err="1">
                <a:solidFill>
                  <a:srgbClr val="6D6D65"/>
                </a:solidFill>
                <a:effectLst/>
                <a:latin typeface="Arial" panose="020B0604020202020204" pitchFamily="34" charset="0"/>
              </a:rPr>
              <a:t>blandit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Etiam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sagittis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eleifend</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efficitur</a:t>
            </a:r>
            <a:r>
              <a:rPr lang="en-US">
                <a:solidFill>
                  <a:srgbClr val="6D6D65"/>
                </a:solidFill>
                <a:effectLst/>
                <a:latin typeface="Arial" panose="020B0604020202020204" pitchFamily="34" charset="0"/>
              </a:rPr>
              <a:t> ipsum.</a:t>
            </a:r>
            <a:endParaRPr lang="en-US">
              <a:solidFill>
                <a:srgbClr val="6D6D65"/>
              </a:solidFill>
            </a:endParaRPr>
          </a:p>
        </p:txBody>
      </p:sp>
      <p:pic>
        <p:nvPicPr>
          <p:cNvPr id="12" name="Picture 11">
            <a:extLst>
              <a:ext uri="{FF2B5EF4-FFF2-40B4-BE49-F238E27FC236}">
                <a16:creationId xmlns:a16="http://schemas.microsoft.com/office/drawing/2014/main" id="{D9756791-4784-DA42-AED4-F44C4276432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7292"/>
            <a:ext cx="453347" cy="160020"/>
          </a:xfrm>
          <a:prstGeom prst="rect">
            <a:avLst/>
          </a:prstGeom>
        </p:spPr>
      </p:pic>
      <p:sp>
        <p:nvSpPr>
          <p:cNvPr id="8" name="Text Placeholder 7">
            <a:extLst>
              <a:ext uri="{FF2B5EF4-FFF2-40B4-BE49-F238E27FC236}">
                <a16:creationId xmlns:a16="http://schemas.microsoft.com/office/drawing/2014/main" id="{C228BFF0-8480-F04D-8F95-A83BAE624D0F}"/>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424683322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userDrawn="1">
  <p:cSld name="90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8"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79" cy="2144059"/>
          </a:xfrm>
          <a:prstGeom prst="rect">
            <a:avLst/>
          </a:prstGeom>
        </p:spPr>
        <p:txBody>
          <a:bodyPr>
            <a:normAutofit/>
          </a:bodyPr>
          <a:lstStyle>
            <a:lvl1pPr marL="0" indent="0">
              <a:lnSpc>
                <a:spcPct val="150000"/>
              </a:lnSpc>
              <a:spcBef>
                <a:spcPts val="0"/>
              </a:spcBef>
              <a:buNone/>
              <a:defRPr sz="1200" b="0" i="0">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79"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EBE4D06D-2757-3043-9E35-A35EEB3977EE}"/>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31557390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401111-A34D-80B1-0B36-33F1E8C5CD91}"/>
              </a:ext>
            </a:extLst>
          </p:cNvPr>
          <p:cNvSpPr>
            <a:spLocks noGrp="1"/>
          </p:cNvSpPr>
          <p:nvPr>
            <p:ph type="title"/>
          </p:nvPr>
        </p:nvSpPr>
        <p:spPr/>
        <p:txBody>
          <a:bodyPr/>
          <a:lstStyle/>
          <a:p>
            <a:r>
              <a:rPr lang="pl-PL"/>
              <a:t>Kliknij, aby edytować styl</a:t>
            </a:r>
            <a:endParaRPr lang="en-US"/>
          </a:p>
        </p:txBody>
      </p:sp>
      <p:sp>
        <p:nvSpPr>
          <p:cNvPr id="3" name="Symbol zastępczy daty 2">
            <a:extLst>
              <a:ext uri="{FF2B5EF4-FFF2-40B4-BE49-F238E27FC236}">
                <a16:creationId xmlns:a16="http://schemas.microsoft.com/office/drawing/2014/main" id="{38B6CFB9-FBDC-BB9F-65E1-98FB1C662495}"/>
              </a:ext>
            </a:extLst>
          </p:cNvPr>
          <p:cNvSpPr>
            <a:spLocks noGrp="1"/>
          </p:cNvSpPr>
          <p:nvPr>
            <p:ph type="dt" sz="half" idx="10"/>
          </p:nvPr>
        </p:nvSpPr>
        <p:spPr/>
        <p:txBody>
          <a:bodyPr/>
          <a:lstStyle/>
          <a:p>
            <a:fld id="{F31EF350-4114-4794-BEC1-F9CFB8A11F7E}" type="datetimeFigureOut">
              <a:rPr lang="en-US" smtClean="0"/>
              <a:t>5/23/2024</a:t>
            </a:fld>
            <a:endParaRPr lang="en-US"/>
          </a:p>
        </p:txBody>
      </p:sp>
      <p:sp>
        <p:nvSpPr>
          <p:cNvPr id="4" name="Symbol zastępczy stopki 3">
            <a:extLst>
              <a:ext uri="{FF2B5EF4-FFF2-40B4-BE49-F238E27FC236}">
                <a16:creationId xmlns:a16="http://schemas.microsoft.com/office/drawing/2014/main" id="{8E316375-76DB-F916-773F-10F354C2B64E}"/>
              </a:ext>
            </a:extLst>
          </p:cNvPr>
          <p:cNvSpPr>
            <a:spLocks noGrp="1"/>
          </p:cNvSpPr>
          <p:nvPr>
            <p:ph type="ftr" sz="quarter" idx="11"/>
          </p:nvPr>
        </p:nvSpPr>
        <p:spPr/>
        <p:txBody>
          <a:bodyPr/>
          <a:lstStyle/>
          <a:p>
            <a:endParaRPr lang="en-US"/>
          </a:p>
        </p:txBody>
      </p:sp>
      <p:sp>
        <p:nvSpPr>
          <p:cNvPr id="5" name="Symbol zastępczy numeru slajdu 4">
            <a:extLst>
              <a:ext uri="{FF2B5EF4-FFF2-40B4-BE49-F238E27FC236}">
                <a16:creationId xmlns:a16="http://schemas.microsoft.com/office/drawing/2014/main" id="{44A82741-CFA3-C30A-DD3E-A526A18C9AC1}"/>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2740510804"/>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userDrawn="1">
  <p:cSld name="91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641F7AD-2C2F-F14B-94BD-3826AE2FD752}"/>
              </a:ext>
            </a:extLst>
          </p:cNvPr>
          <p:cNvSpPr/>
          <p:nvPr userDrawn="1"/>
        </p:nvSpPr>
        <p:spPr>
          <a:xfrm>
            <a:off x="0" y="0"/>
            <a:ext cx="6096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8"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79"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79"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0" name="Picture 9">
            <a:extLst>
              <a:ext uri="{FF2B5EF4-FFF2-40B4-BE49-F238E27FC236}">
                <a16:creationId xmlns:a16="http://schemas.microsoft.com/office/drawing/2014/main" id="{3E658F96-AD3F-EE4B-88E2-7AEDF06EDE0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11" name="Text Placeholder 7">
            <a:extLst>
              <a:ext uri="{FF2B5EF4-FFF2-40B4-BE49-F238E27FC236}">
                <a16:creationId xmlns:a16="http://schemas.microsoft.com/office/drawing/2014/main" id="{EA070877-F87B-8947-A2B1-CDA33CE6DA8F}"/>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167486539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userDrawn="1">
  <p:cSld name="92_Custom Layou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CAC47A8-F4E9-3747-82A8-FDD88BBDEDCE}"/>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8" b="1">
                <a:solidFill>
                  <a:srgbClr val="884548"/>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79" cy="2144059"/>
          </a:xfrm>
          <a:prstGeom prst="rect">
            <a:avLst/>
          </a:prstGeom>
        </p:spPr>
        <p:txBody>
          <a:bodyPr>
            <a:normAutofit/>
          </a:bodyPr>
          <a:lstStyle>
            <a:lvl1pPr marL="0" indent="0">
              <a:lnSpc>
                <a:spcPct val="150000"/>
              </a:lnSpc>
              <a:spcBef>
                <a:spcPts val="0"/>
              </a:spcBef>
              <a:buNone/>
              <a:defRPr sz="1200" b="0" i="0">
                <a:solidFill>
                  <a:srgbClr val="884548"/>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79" cy="2144059"/>
          </a:xfrm>
          <a:prstGeom prst="rect">
            <a:avLst/>
          </a:prstGeom>
        </p:spPr>
        <p:txBody>
          <a:bodyPr>
            <a:normAutofit/>
          </a:bodyPr>
          <a:lstStyle>
            <a:lvl1pPr marL="0" indent="0">
              <a:lnSpc>
                <a:spcPct val="150000"/>
              </a:lnSpc>
              <a:spcBef>
                <a:spcPts val="0"/>
              </a:spcBef>
              <a:buNone/>
              <a:defRPr sz="1200" b="0" i="0">
                <a:solidFill>
                  <a:srgbClr val="884548"/>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82F3A011-C898-3D44-97DF-C5EEC1817888}"/>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pic>
        <p:nvPicPr>
          <p:cNvPr id="10" name="Picture 9">
            <a:extLst>
              <a:ext uri="{FF2B5EF4-FFF2-40B4-BE49-F238E27FC236}">
                <a16:creationId xmlns:a16="http://schemas.microsoft.com/office/drawing/2014/main" id="{E6026E13-E7A6-674E-BB39-B9DC60C43BC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195593900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userDrawn="1">
  <p:cSld name="93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65C3F69-49AB-ED43-88E1-9E12383B7632}"/>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8" b="1">
                <a:solidFill>
                  <a:srgbClr val="AE785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79" cy="2144059"/>
          </a:xfrm>
          <a:prstGeom prst="rect">
            <a:avLst/>
          </a:prstGeom>
        </p:spPr>
        <p:txBody>
          <a:bodyPr>
            <a:normAutofit/>
          </a:bodyPr>
          <a:lstStyle>
            <a:lvl1pPr marL="0" indent="0">
              <a:lnSpc>
                <a:spcPct val="150000"/>
              </a:lnSpc>
              <a:spcBef>
                <a:spcPts val="0"/>
              </a:spcBef>
              <a:buNone/>
              <a:defRPr sz="1200" b="0" i="0">
                <a:solidFill>
                  <a:srgbClr val="AE785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79" cy="2144059"/>
          </a:xfrm>
          <a:prstGeom prst="rect">
            <a:avLst/>
          </a:prstGeom>
        </p:spPr>
        <p:txBody>
          <a:bodyPr>
            <a:normAutofit/>
          </a:bodyPr>
          <a:lstStyle>
            <a:lvl1pPr marL="0" indent="0">
              <a:lnSpc>
                <a:spcPct val="150000"/>
              </a:lnSpc>
              <a:spcBef>
                <a:spcPts val="0"/>
              </a:spcBef>
              <a:buNone/>
              <a:defRPr sz="1200" b="0" i="0">
                <a:solidFill>
                  <a:srgbClr val="AE785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0" name="Text Placeholder 7">
            <a:extLst>
              <a:ext uri="{FF2B5EF4-FFF2-40B4-BE49-F238E27FC236}">
                <a16:creationId xmlns:a16="http://schemas.microsoft.com/office/drawing/2014/main" id="{87018D25-6269-6F40-92E4-31746817C212}"/>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pic>
        <p:nvPicPr>
          <p:cNvPr id="11" name="Picture 10">
            <a:extLst>
              <a:ext uri="{FF2B5EF4-FFF2-40B4-BE49-F238E27FC236}">
                <a16:creationId xmlns:a16="http://schemas.microsoft.com/office/drawing/2014/main" id="{F8B99C79-30F7-5E4D-92C9-0ECA8C3EBCC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66869021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userDrawn="1">
  <p:cSld name="94_Custom Layou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B579D09-22DB-3C48-8F98-D66AC414CAFC}"/>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8" b="1">
                <a:solidFill>
                  <a:srgbClr val="7E824A"/>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79" cy="2144059"/>
          </a:xfrm>
          <a:prstGeom prst="rect">
            <a:avLst/>
          </a:prstGeom>
        </p:spPr>
        <p:txBody>
          <a:bodyPr>
            <a:normAutofit/>
          </a:bodyPr>
          <a:lstStyle>
            <a:lvl1pPr marL="0" indent="0">
              <a:lnSpc>
                <a:spcPct val="150000"/>
              </a:lnSpc>
              <a:spcBef>
                <a:spcPts val="0"/>
              </a:spcBef>
              <a:buNone/>
              <a:defRPr sz="1200" b="0" i="0">
                <a:solidFill>
                  <a:srgbClr val="7E824A"/>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79" cy="2144059"/>
          </a:xfrm>
          <a:prstGeom prst="rect">
            <a:avLst/>
          </a:prstGeom>
        </p:spPr>
        <p:txBody>
          <a:bodyPr>
            <a:normAutofit/>
          </a:bodyPr>
          <a:lstStyle>
            <a:lvl1pPr marL="0" indent="0">
              <a:lnSpc>
                <a:spcPct val="150000"/>
              </a:lnSpc>
              <a:spcBef>
                <a:spcPts val="0"/>
              </a:spcBef>
              <a:buNone/>
              <a:defRPr sz="1200" b="0" i="0">
                <a:solidFill>
                  <a:srgbClr val="7E824A"/>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B41EC87B-91FD-C04A-B090-21794F7B3A29}"/>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pic>
        <p:nvPicPr>
          <p:cNvPr id="10" name="Picture 9">
            <a:extLst>
              <a:ext uri="{FF2B5EF4-FFF2-40B4-BE49-F238E27FC236}">
                <a16:creationId xmlns:a16="http://schemas.microsoft.com/office/drawing/2014/main" id="{0B060373-D002-6441-AF43-A193D8C7E1C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360000633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userDrawn="1">
  <p:cSld name="95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1D180F-CE32-9C4C-9B42-09D2F647036B}"/>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pic>
        <p:nvPicPr>
          <p:cNvPr id="12" name="Picture 11">
            <a:extLst>
              <a:ext uri="{FF2B5EF4-FFF2-40B4-BE49-F238E27FC236}">
                <a16:creationId xmlns:a16="http://schemas.microsoft.com/office/drawing/2014/main" id="{13A76033-27D9-3142-91FC-97A4E7619EB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8" b="1">
                <a:solidFill>
                  <a:srgbClr val="45797E"/>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45797E"/>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79" cy="2144059"/>
          </a:xfrm>
          <a:prstGeom prst="rect">
            <a:avLst/>
          </a:prstGeom>
        </p:spPr>
        <p:txBody>
          <a:bodyPr>
            <a:normAutofit/>
          </a:bodyPr>
          <a:lstStyle>
            <a:lvl1pPr marL="0" indent="0">
              <a:lnSpc>
                <a:spcPct val="150000"/>
              </a:lnSpc>
              <a:spcBef>
                <a:spcPts val="0"/>
              </a:spcBef>
              <a:buNone/>
              <a:defRPr sz="1200" b="0" i="0">
                <a:solidFill>
                  <a:srgbClr val="45797E"/>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79" cy="2144059"/>
          </a:xfrm>
          <a:prstGeom prst="rect">
            <a:avLst/>
          </a:prstGeom>
        </p:spPr>
        <p:txBody>
          <a:bodyPr>
            <a:normAutofit/>
          </a:bodyPr>
          <a:lstStyle>
            <a:lvl1pPr marL="0" indent="0">
              <a:lnSpc>
                <a:spcPct val="150000"/>
              </a:lnSpc>
              <a:spcBef>
                <a:spcPts val="0"/>
              </a:spcBef>
              <a:buNone/>
              <a:defRPr sz="1200" b="0" i="0">
                <a:solidFill>
                  <a:srgbClr val="45797E"/>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0" name="Text Placeholder 7">
            <a:extLst>
              <a:ext uri="{FF2B5EF4-FFF2-40B4-BE49-F238E27FC236}">
                <a16:creationId xmlns:a16="http://schemas.microsoft.com/office/drawing/2014/main" id="{A335D1D7-8B06-0347-88E5-E86D6744831C}"/>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71733435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userDrawn="1">
  <p:cSld name="96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ED39DDA-4490-3B46-A750-FFC1FDA7AD43}"/>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8" b="1">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79" cy="2144059"/>
          </a:xfrm>
          <a:prstGeom prst="rect">
            <a:avLst/>
          </a:prstGeom>
        </p:spPr>
        <p:txBody>
          <a:bodyPr>
            <a:normAutofit/>
          </a:bodyPr>
          <a:lstStyle>
            <a:lvl1pPr marL="0" indent="0">
              <a:lnSpc>
                <a:spcPct val="150000"/>
              </a:lnSpc>
              <a:spcBef>
                <a:spcPts val="0"/>
              </a:spcBef>
              <a:buNone/>
              <a:defRPr sz="1200" b="0" i="0">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5"/>
            <a:ext cx="4619679" cy="2144059"/>
          </a:xfrm>
          <a:prstGeom prst="rect">
            <a:avLst/>
          </a:prstGeom>
        </p:spPr>
        <p:txBody>
          <a:bodyPr>
            <a:normAutofit/>
          </a:bodyPr>
          <a:lstStyle>
            <a:lvl1pPr marL="0" indent="0">
              <a:lnSpc>
                <a:spcPct val="150000"/>
              </a:lnSpc>
              <a:spcBef>
                <a:spcPts val="0"/>
              </a:spcBef>
              <a:buNone/>
              <a:defRPr sz="1200" b="0" i="0">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1" name="Picture 10">
            <a:extLst>
              <a:ext uri="{FF2B5EF4-FFF2-40B4-BE49-F238E27FC236}">
                <a16:creationId xmlns:a16="http://schemas.microsoft.com/office/drawing/2014/main" id="{6F4B7F45-F038-524C-AF3B-B9A2A7A33BB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7292"/>
            <a:ext cx="453347" cy="160020"/>
          </a:xfrm>
          <a:prstGeom prst="rect">
            <a:avLst/>
          </a:prstGeom>
        </p:spPr>
      </p:pic>
      <p:sp>
        <p:nvSpPr>
          <p:cNvPr id="9" name="Text Placeholder 7">
            <a:extLst>
              <a:ext uri="{FF2B5EF4-FFF2-40B4-BE49-F238E27FC236}">
                <a16:creationId xmlns:a16="http://schemas.microsoft.com/office/drawing/2014/main" id="{295E842E-96FA-3941-8C8C-496AD24C754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302562268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97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4"/>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3" name="Text Placeholder 7">
            <a:extLst>
              <a:ext uri="{FF2B5EF4-FFF2-40B4-BE49-F238E27FC236}">
                <a16:creationId xmlns:a16="http://schemas.microsoft.com/office/drawing/2014/main" id="{1381255E-508E-8D4F-8DF0-2FDEEC1BF570}"/>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10200351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98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00352591-9B70-064B-9725-EEC9A9F0610C}"/>
              </a:ext>
            </a:extLst>
          </p:cNvPr>
          <p:cNvSpPr/>
          <p:nvPr userDrawn="1"/>
        </p:nvSpPr>
        <p:spPr>
          <a:xfrm>
            <a:off x="0" y="0"/>
            <a:ext cx="6096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4"/>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pic>
        <p:nvPicPr>
          <p:cNvPr id="14" name="Picture 13">
            <a:extLst>
              <a:ext uri="{FF2B5EF4-FFF2-40B4-BE49-F238E27FC236}">
                <a16:creationId xmlns:a16="http://schemas.microsoft.com/office/drawing/2014/main" id="{C1D519F4-010A-A544-BE2A-6C0074F63BA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5" name="Picture 14">
            <a:extLst>
              <a:ext uri="{FF2B5EF4-FFF2-40B4-BE49-F238E27FC236}">
                <a16:creationId xmlns:a16="http://schemas.microsoft.com/office/drawing/2014/main" id="{A76AAB51-8F16-F949-B58D-671414FF114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16" name="Text Placeholder 7">
            <a:extLst>
              <a:ext uri="{FF2B5EF4-FFF2-40B4-BE49-F238E27FC236}">
                <a16:creationId xmlns:a16="http://schemas.microsoft.com/office/drawing/2014/main" id="{19F0FBC7-169F-0844-A6CA-C2BB8B0399B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129018493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userDrawn="1">
  <p:cSld name="99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F40D253C-0215-E549-AC1D-BB0244024FB5}"/>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pic>
        <p:nvPicPr>
          <p:cNvPr id="14" name="Picture 13">
            <a:extLst>
              <a:ext uri="{FF2B5EF4-FFF2-40B4-BE49-F238E27FC236}">
                <a16:creationId xmlns:a16="http://schemas.microsoft.com/office/drawing/2014/main" id="{1B5CEE6A-D2C9-8444-96EA-7D1B1F3D3D3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884548"/>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solidFill>
                  <a:srgbClr val="884548"/>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at </a:t>
            </a:r>
            <a:r>
              <a:rPr lang="en-US" err="1">
                <a:solidFill>
                  <a:srgbClr val="884548"/>
                </a:solidFill>
                <a:effectLst/>
                <a:latin typeface="Arial" panose="020B0604020202020204" pitchFamily="34" charset="0"/>
              </a:rPr>
              <a:t>nibh</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dignissim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consequat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felis</a:t>
            </a:r>
            <a:r>
              <a:rPr lang="en-US">
                <a:solidFill>
                  <a:srgbClr val="884548"/>
                </a:solidFill>
                <a:effectLst/>
                <a:latin typeface="Arial" panose="020B0604020202020204" pitchFamily="34" charset="0"/>
              </a:rPr>
              <a:t> vitae, </a:t>
            </a:r>
            <a:r>
              <a:rPr lang="en-US" err="1">
                <a:solidFill>
                  <a:srgbClr val="884548"/>
                </a:solidFill>
                <a:effectLst/>
                <a:latin typeface="Arial" panose="020B0604020202020204" pitchFamily="34" charset="0"/>
              </a:rPr>
              <a:t>tincidunt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purus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tempor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volutpat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eget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congue</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solidFill>
                  <a:srgbClr val="884548"/>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at </a:t>
            </a:r>
            <a:r>
              <a:rPr lang="en-US" err="1">
                <a:solidFill>
                  <a:srgbClr val="884548"/>
                </a:solidFill>
                <a:effectLst/>
                <a:latin typeface="Arial" panose="020B0604020202020204" pitchFamily="34" charset="0"/>
              </a:rPr>
              <a:t>nibh</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dignissim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consequat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felis</a:t>
            </a:r>
            <a:r>
              <a:rPr lang="en-US">
                <a:solidFill>
                  <a:srgbClr val="884548"/>
                </a:solidFill>
                <a:effectLst/>
                <a:latin typeface="Arial" panose="020B0604020202020204" pitchFamily="34" charset="0"/>
              </a:rPr>
              <a:t> vitae, </a:t>
            </a:r>
            <a:r>
              <a:rPr lang="en-US" err="1">
                <a:solidFill>
                  <a:srgbClr val="884548"/>
                </a:solidFill>
                <a:effectLst/>
                <a:latin typeface="Arial" panose="020B0604020202020204" pitchFamily="34" charset="0"/>
              </a:rPr>
              <a:t>tincidunt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purus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tempor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volutpat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eget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congue</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4"/>
            <a:ext cx="4604757" cy="946205"/>
          </a:xfrm>
          <a:prstGeom prst="rect">
            <a:avLst/>
          </a:prstGeom>
        </p:spPr>
        <p:txBody>
          <a:bodyPr>
            <a:normAutofit/>
          </a:bodyPr>
          <a:lstStyle>
            <a:lvl1pPr marL="0" indent="0">
              <a:lnSpc>
                <a:spcPct val="150000"/>
              </a:lnSpc>
              <a:spcBef>
                <a:spcPts val="0"/>
              </a:spcBef>
              <a:buNone/>
              <a:defRPr lang="en-US" sz="1200" b="0" i="0" smtClean="0">
                <a:solidFill>
                  <a:srgbClr val="884548"/>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at </a:t>
            </a:r>
            <a:r>
              <a:rPr lang="en-US" err="1">
                <a:solidFill>
                  <a:srgbClr val="884548"/>
                </a:solidFill>
                <a:effectLst/>
                <a:latin typeface="Arial" panose="020B0604020202020204" pitchFamily="34" charset="0"/>
              </a:rPr>
              <a:t>nibh</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dignissim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consequat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felis</a:t>
            </a:r>
            <a:r>
              <a:rPr lang="en-US">
                <a:solidFill>
                  <a:srgbClr val="884548"/>
                </a:solidFill>
                <a:effectLst/>
                <a:latin typeface="Arial" panose="020B0604020202020204" pitchFamily="34" charset="0"/>
              </a:rPr>
              <a:t> vitae, </a:t>
            </a:r>
            <a:r>
              <a:rPr lang="en-US" err="1">
                <a:solidFill>
                  <a:srgbClr val="884548"/>
                </a:solidFill>
                <a:effectLst/>
                <a:latin typeface="Arial" panose="020B0604020202020204" pitchFamily="34" charset="0"/>
              </a:rPr>
              <a:t>tincidunt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purus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tempor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volutpat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eget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congue</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5" name="Text Placeholder 7">
            <a:extLst>
              <a:ext uri="{FF2B5EF4-FFF2-40B4-BE49-F238E27FC236}">
                <a16:creationId xmlns:a16="http://schemas.microsoft.com/office/drawing/2014/main" id="{B97082AC-13A2-1A4D-B63A-EF5BA3FC2DA2}"/>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236033542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userDrawn="1">
  <p:cSld name="100_Custom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7031058A-B73F-C649-B815-FF14860B276E}"/>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pic>
        <p:nvPicPr>
          <p:cNvPr id="16" name="Picture 15">
            <a:extLst>
              <a:ext uri="{FF2B5EF4-FFF2-40B4-BE49-F238E27FC236}">
                <a16:creationId xmlns:a16="http://schemas.microsoft.com/office/drawing/2014/main" id="{D04AAC39-555D-B040-9164-C0AA7E6078B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AE785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solidFill>
                  <a:srgbClr val="AE7857"/>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at </a:t>
            </a:r>
            <a:r>
              <a:rPr lang="en-US" err="1">
                <a:solidFill>
                  <a:srgbClr val="AE7857"/>
                </a:solidFill>
                <a:effectLst/>
                <a:latin typeface="Arial" panose="020B0604020202020204" pitchFamily="34" charset="0"/>
              </a:rPr>
              <a:t>nibh</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dignissim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consequat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felis</a:t>
            </a:r>
            <a:r>
              <a:rPr lang="en-US">
                <a:solidFill>
                  <a:srgbClr val="AE7857"/>
                </a:solidFill>
                <a:effectLst/>
                <a:latin typeface="Arial" panose="020B0604020202020204" pitchFamily="34" charset="0"/>
              </a:rPr>
              <a:t> vitae, </a:t>
            </a:r>
            <a:r>
              <a:rPr lang="en-US" err="1">
                <a:solidFill>
                  <a:srgbClr val="AE7857"/>
                </a:solidFill>
                <a:effectLst/>
                <a:latin typeface="Arial" panose="020B0604020202020204" pitchFamily="34" charset="0"/>
              </a:rPr>
              <a:t>tincidunt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purus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tempor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volutpat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eget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congue</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solidFill>
                  <a:srgbClr val="AE7857"/>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at </a:t>
            </a:r>
            <a:r>
              <a:rPr lang="en-US" err="1">
                <a:solidFill>
                  <a:srgbClr val="AE7857"/>
                </a:solidFill>
                <a:effectLst/>
                <a:latin typeface="Arial" panose="020B0604020202020204" pitchFamily="34" charset="0"/>
              </a:rPr>
              <a:t>nibh</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dignissim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consequat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felis</a:t>
            </a:r>
            <a:r>
              <a:rPr lang="en-US">
                <a:solidFill>
                  <a:srgbClr val="AE7857"/>
                </a:solidFill>
                <a:effectLst/>
                <a:latin typeface="Arial" panose="020B0604020202020204" pitchFamily="34" charset="0"/>
              </a:rPr>
              <a:t> vitae, </a:t>
            </a:r>
            <a:r>
              <a:rPr lang="en-US" err="1">
                <a:solidFill>
                  <a:srgbClr val="AE7857"/>
                </a:solidFill>
                <a:effectLst/>
                <a:latin typeface="Arial" panose="020B0604020202020204" pitchFamily="34" charset="0"/>
              </a:rPr>
              <a:t>tincidunt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purus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tempor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volutpat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eget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congue</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4"/>
            <a:ext cx="4604757" cy="946205"/>
          </a:xfrm>
          <a:prstGeom prst="rect">
            <a:avLst/>
          </a:prstGeom>
        </p:spPr>
        <p:txBody>
          <a:bodyPr>
            <a:normAutofit/>
          </a:bodyPr>
          <a:lstStyle>
            <a:lvl1pPr marL="0" indent="0">
              <a:lnSpc>
                <a:spcPct val="150000"/>
              </a:lnSpc>
              <a:spcBef>
                <a:spcPts val="0"/>
              </a:spcBef>
              <a:buNone/>
              <a:defRPr lang="en-US" sz="1200" b="0" i="0" smtClean="0">
                <a:solidFill>
                  <a:srgbClr val="AE7857"/>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at </a:t>
            </a:r>
            <a:r>
              <a:rPr lang="en-US" err="1">
                <a:solidFill>
                  <a:srgbClr val="AE7857"/>
                </a:solidFill>
                <a:effectLst/>
                <a:latin typeface="Arial" panose="020B0604020202020204" pitchFamily="34" charset="0"/>
              </a:rPr>
              <a:t>nibh</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dignissim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consequat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felis</a:t>
            </a:r>
            <a:r>
              <a:rPr lang="en-US">
                <a:solidFill>
                  <a:srgbClr val="AE7857"/>
                </a:solidFill>
                <a:effectLst/>
                <a:latin typeface="Arial" panose="020B0604020202020204" pitchFamily="34" charset="0"/>
              </a:rPr>
              <a:t> vitae, </a:t>
            </a:r>
            <a:r>
              <a:rPr lang="en-US" err="1">
                <a:solidFill>
                  <a:srgbClr val="AE7857"/>
                </a:solidFill>
                <a:effectLst/>
                <a:latin typeface="Arial" panose="020B0604020202020204" pitchFamily="34" charset="0"/>
              </a:rPr>
              <a:t>tincidunt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purus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tempor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volutpat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eget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congue</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3" name="Text Placeholder 7">
            <a:extLst>
              <a:ext uri="{FF2B5EF4-FFF2-40B4-BE49-F238E27FC236}">
                <a16:creationId xmlns:a16="http://schemas.microsoft.com/office/drawing/2014/main" id="{4A579972-E478-5341-8C98-15BB7B1DF5CB}"/>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124507726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trona tytułowa sekcji">
  <p:cSld name="Strona tytułowa sekcji">
    <p:spTree>
      <p:nvGrpSpPr>
        <p:cNvPr id="1" name="Shape 16"/>
        <p:cNvGrpSpPr/>
        <p:nvPr/>
      </p:nvGrpSpPr>
      <p:grpSpPr>
        <a:xfrm>
          <a:off x="0" y="0"/>
          <a:ext cx="0" cy="0"/>
          <a:chOff x="0" y="0"/>
          <a:chExt cx="0" cy="0"/>
        </a:xfrm>
      </p:grpSpPr>
      <p:pic>
        <p:nvPicPr>
          <p:cNvPr id="17" name="Google Shape;17;p60"/>
          <p:cNvPicPr preferRelativeResize="0"/>
          <p:nvPr/>
        </p:nvPicPr>
        <p:blipFill rotWithShape="1">
          <a:blip r:embed="rId2">
            <a:alphaModFix/>
          </a:blip>
          <a:srcRect/>
          <a:stretch/>
        </p:blipFill>
        <p:spPr>
          <a:xfrm>
            <a:off x="0" y="1674"/>
            <a:ext cx="12192000" cy="6854653"/>
          </a:xfrm>
          <a:prstGeom prst="rect">
            <a:avLst/>
          </a:prstGeom>
          <a:noFill/>
          <a:ln>
            <a:noFill/>
          </a:ln>
        </p:spPr>
      </p:pic>
    </p:spTree>
    <p:extLst>
      <p:ext uri="{BB962C8B-B14F-4D97-AF65-F5344CB8AC3E}">
        <p14:creationId xmlns:p14="http://schemas.microsoft.com/office/powerpoint/2010/main" val="54831494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6F5972D7-8344-D3A8-F0B4-53732CAD56BB}"/>
              </a:ext>
            </a:extLst>
          </p:cNvPr>
          <p:cNvSpPr>
            <a:spLocks noGrp="1"/>
          </p:cNvSpPr>
          <p:nvPr>
            <p:ph type="dt" sz="half" idx="10"/>
          </p:nvPr>
        </p:nvSpPr>
        <p:spPr/>
        <p:txBody>
          <a:bodyPr/>
          <a:lstStyle/>
          <a:p>
            <a:fld id="{F31EF350-4114-4794-BEC1-F9CFB8A11F7E}" type="datetimeFigureOut">
              <a:rPr lang="en-US" smtClean="0"/>
              <a:t>5/23/2024</a:t>
            </a:fld>
            <a:endParaRPr lang="en-US"/>
          </a:p>
        </p:txBody>
      </p:sp>
      <p:sp>
        <p:nvSpPr>
          <p:cNvPr id="3" name="Symbol zastępczy stopki 2">
            <a:extLst>
              <a:ext uri="{FF2B5EF4-FFF2-40B4-BE49-F238E27FC236}">
                <a16:creationId xmlns:a16="http://schemas.microsoft.com/office/drawing/2014/main" id="{48FF2985-AA0A-5006-0D6B-7903E9228673}"/>
              </a:ext>
            </a:extLst>
          </p:cNvPr>
          <p:cNvSpPr>
            <a:spLocks noGrp="1"/>
          </p:cNvSpPr>
          <p:nvPr>
            <p:ph type="ftr" sz="quarter" idx="11"/>
          </p:nvPr>
        </p:nvSpPr>
        <p:spPr/>
        <p:txBody>
          <a:bodyPr/>
          <a:lstStyle/>
          <a:p>
            <a:endParaRPr lang="en-US"/>
          </a:p>
        </p:txBody>
      </p:sp>
      <p:sp>
        <p:nvSpPr>
          <p:cNvPr id="4" name="Symbol zastępczy numeru slajdu 3">
            <a:extLst>
              <a:ext uri="{FF2B5EF4-FFF2-40B4-BE49-F238E27FC236}">
                <a16:creationId xmlns:a16="http://schemas.microsoft.com/office/drawing/2014/main" id="{2C1B30B2-B305-C007-EA03-E59A64F945EB}"/>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2609720771"/>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userDrawn="1">
  <p:cSld name="101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2CC8610-2A4C-E148-AE60-C633D7AF4B8F}"/>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7E824A"/>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marR="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7E824A"/>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at </a:t>
            </a:r>
            <a:r>
              <a:rPr lang="en-US" err="1">
                <a:solidFill>
                  <a:srgbClr val="7E824A"/>
                </a:solidFill>
                <a:effectLst/>
                <a:latin typeface="Arial" panose="020B0604020202020204" pitchFamily="34" charset="0"/>
              </a:rPr>
              <a:t>nibh</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dignissim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consequat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felis</a:t>
            </a:r>
            <a:r>
              <a:rPr lang="en-US">
                <a:solidFill>
                  <a:srgbClr val="7E824A"/>
                </a:solidFill>
                <a:effectLst/>
                <a:latin typeface="Arial" panose="020B0604020202020204" pitchFamily="34" charset="0"/>
              </a:rPr>
              <a:t> vitae, </a:t>
            </a:r>
            <a:r>
              <a:rPr lang="en-US" err="1">
                <a:solidFill>
                  <a:srgbClr val="7E824A"/>
                </a:solidFill>
                <a:effectLst/>
                <a:latin typeface="Arial" panose="020B0604020202020204" pitchFamily="34" charset="0"/>
              </a:rPr>
              <a:t>tincidunt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purus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tempor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volutpat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eget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congue</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pic>
        <p:nvPicPr>
          <p:cNvPr id="14" name="Picture 13">
            <a:extLst>
              <a:ext uri="{FF2B5EF4-FFF2-40B4-BE49-F238E27FC236}">
                <a16:creationId xmlns:a16="http://schemas.microsoft.com/office/drawing/2014/main" id="{3CC9D66F-07B1-6544-BD79-780E906F6E1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18" name="Text Placeholder 3">
            <a:extLst>
              <a:ext uri="{FF2B5EF4-FFF2-40B4-BE49-F238E27FC236}">
                <a16:creationId xmlns:a16="http://schemas.microsoft.com/office/drawing/2014/main" id="{9B20FAB4-01B3-B242-84A1-35678841358E}"/>
              </a:ext>
            </a:extLst>
          </p:cNvPr>
          <p:cNvSpPr>
            <a:spLocks noGrp="1"/>
          </p:cNvSpPr>
          <p:nvPr>
            <p:ph type="body" sz="quarter" idx="27" hasCustomPrompt="1"/>
          </p:nvPr>
        </p:nvSpPr>
        <p:spPr>
          <a:xfrm>
            <a:off x="6853627" y="5115804"/>
            <a:ext cx="4604757" cy="946205"/>
          </a:xfrm>
          <a:prstGeom prst="rect">
            <a:avLst/>
          </a:prstGeom>
        </p:spPr>
        <p:txBody>
          <a:bodyPr>
            <a:normAutofit/>
          </a:bodyPr>
          <a:lstStyle>
            <a:lvl1pPr marL="0" marR="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7E824A"/>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at </a:t>
            </a:r>
            <a:r>
              <a:rPr lang="en-US" err="1">
                <a:solidFill>
                  <a:srgbClr val="7E824A"/>
                </a:solidFill>
                <a:effectLst/>
                <a:latin typeface="Arial" panose="020B0604020202020204" pitchFamily="34" charset="0"/>
              </a:rPr>
              <a:t>nibh</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dignissim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consequat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felis</a:t>
            </a:r>
            <a:r>
              <a:rPr lang="en-US">
                <a:solidFill>
                  <a:srgbClr val="7E824A"/>
                </a:solidFill>
                <a:effectLst/>
                <a:latin typeface="Arial" panose="020B0604020202020204" pitchFamily="34" charset="0"/>
              </a:rPr>
              <a:t> vitae, </a:t>
            </a:r>
            <a:r>
              <a:rPr lang="en-US" err="1">
                <a:solidFill>
                  <a:srgbClr val="7E824A"/>
                </a:solidFill>
                <a:effectLst/>
                <a:latin typeface="Arial" panose="020B0604020202020204" pitchFamily="34" charset="0"/>
              </a:rPr>
              <a:t>tincidunt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purus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tempor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volutpat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eget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congue</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a:t>
            </a:r>
          </a:p>
        </p:txBody>
      </p:sp>
      <p:sp>
        <p:nvSpPr>
          <p:cNvPr id="20" name="Text Placeholder 3">
            <a:extLst>
              <a:ext uri="{FF2B5EF4-FFF2-40B4-BE49-F238E27FC236}">
                <a16:creationId xmlns:a16="http://schemas.microsoft.com/office/drawing/2014/main" id="{21F8213E-C507-DC49-8E9A-B34D0EF6EAE2}"/>
              </a:ext>
            </a:extLst>
          </p:cNvPr>
          <p:cNvSpPr>
            <a:spLocks noGrp="1"/>
          </p:cNvSpPr>
          <p:nvPr>
            <p:ph type="body" sz="quarter" idx="26" hasCustomPrompt="1"/>
          </p:nvPr>
        </p:nvSpPr>
        <p:spPr>
          <a:xfrm>
            <a:off x="6853627" y="3208282"/>
            <a:ext cx="4611957" cy="946205"/>
          </a:xfrm>
          <a:prstGeom prst="rect">
            <a:avLst/>
          </a:prstGeom>
        </p:spPr>
        <p:txBody>
          <a:bodyPr>
            <a:normAutofit/>
          </a:bodyPr>
          <a:lstStyle>
            <a:lvl1pPr marL="0" marR="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7E824A"/>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at </a:t>
            </a:r>
            <a:r>
              <a:rPr lang="en-US" err="1">
                <a:solidFill>
                  <a:srgbClr val="7E824A"/>
                </a:solidFill>
                <a:effectLst/>
                <a:latin typeface="Arial" panose="020B0604020202020204" pitchFamily="34" charset="0"/>
              </a:rPr>
              <a:t>nibh</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dignissim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consequat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felis</a:t>
            </a:r>
            <a:r>
              <a:rPr lang="en-US">
                <a:solidFill>
                  <a:srgbClr val="7E824A"/>
                </a:solidFill>
                <a:effectLst/>
                <a:latin typeface="Arial" panose="020B0604020202020204" pitchFamily="34" charset="0"/>
              </a:rPr>
              <a:t> vitae, </a:t>
            </a:r>
            <a:r>
              <a:rPr lang="en-US" err="1">
                <a:solidFill>
                  <a:srgbClr val="7E824A"/>
                </a:solidFill>
                <a:effectLst/>
                <a:latin typeface="Arial" panose="020B0604020202020204" pitchFamily="34" charset="0"/>
              </a:rPr>
              <a:t>tincidunt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purus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tempor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volutpat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eget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congue</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a:t>
            </a:r>
          </a:p>
        </p:txBody>
      </p:sp>
      <p:sp>
        <p:nvSpPr>
          <p:cNvPr id="15" name="Text Placeholder 7">
            <a:extLst>
              <a:ext uri="{FF2B5EF4-FFF2-40B4-BE49-F238E27FC236}">
                <a16:creationId xmlns:a16="http://schemas.microsoft.com/office/drawing/2014/main" id="{4CD8B9B1-673A-B047-9D94-2C79F93D5FF9}"/>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342178364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userDrawn="1">
  <p:cSld name="102_Custom Layou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E766B81C-DE27-1B43-AE68-F7B98CF3012F}"/>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pic>
        <p:nvPicPr>
          <p:cNvPr id="17" name="Picture 16">
            <a:extLst>
              <a:ext uri="{FF2B5EF4-FFF2-40B4-BE49-F238E27FC236}">
                <a16:creationId xmlns:a16="http://schemas.microsoft.com/office/drawing/2014/main" id="{47499AB1-10D6-E742-BE35-8B9DEB51C88F}"/>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3C717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solidFill>
                  <a:srgbClr val="3B6F75"/>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sz="1200">
                <a:solidFill>
                  <a:srgbClr val="3B6F75"/>
                </a:solidFill>
                <a:effectLst/>
                <a:latin typeface="Arial" panose="020B0604020202020204" pitchFamily="34" charset="0"/>
              </a:rPr>
              <a:t>Lorem ipsum dolor sit </a:t>
            </a:r>
            <a:r>
              <a:rPr lang="en-US" sz="1200" err="1">
                <a:solidFill>
                  <a:srgbClr val="3B6F75"/>
                </a:solidFill>
                <a:effectLst/>
                <a:latin typeface="Arial" panose="020B0604020202020204" pitchFamily="34" charset="0"/>
              </a:rPr>
              <a:t>amet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consectetur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adipiscing</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elit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at </a:t>
            </a:r>
            <a:r>
              <a:rPr lang="en-US" sz="1200" err="1">
                <a:solidFill>
                  <a:srgbClr val="3B6F75"/>
                </a:solidFill>
                <a:effectLst/>
                <a:latin typeface="Arial" panose="020B0604020202020204" pitchFamily="34" charset="0"/>
              </a:rPr>
              <a:t>nibh</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dignissim</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consequat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felis</a:t>
            </a:r>
            <a:r>
              <a:rPr lang="en-US" sz="1200">
                <a:solidFill>
                  <a:srgbClr val="3B6F75"/>
                </a:solidFill>
                <a:effectLst/>
                <a:latin typeface="Arial" panose="020B0604020202020204" pitchFamily="34" charset="0"/>
              </a:rPr>
              <a:t> vitae, </a:t>
            </a:r>
            <a:r>
              <a:rPr lang="en-US" sz="1200" err="1">
                <a:solidFill>
                  <a:srgbClr val="3B6F75"/>
                </a:solidFill>
                <a:effectLst/>
                <a:latin typeface="Arial" panose="020B0604020202020204" pitchFamily="34" charset="0"/>
              </a:rPr>
              <a:t>tincidunt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purus</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et </a:t>
            </a:r>
            <a:r>
              <a:rPr lang="en-US" sz="1200" err="1">
                <a:solidFill>
                  <a:srgbClr val="3B6F75"/>
                </a:solidFill>
                <a:effectLst/>
                <a:latin typeface="Arial" panose="020B0604020202020204" pitchFamily="34" charset="0"/>
              </a:rPr>
              <a:t>sapien</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tempor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volutpat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odio</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eget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congue</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leo</a:t>
            </a:r>
            <a:r>
              <a:rPr lang="en-US" sz="1200">
                <a:solidFill>
                  <a:srgbClr val="3B6F75"/>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3B6F7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solidFill>
                  <a:srgbClr val="3B6F75"/>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sz="1200">
                <a:solidFill>
                  <a:srgbClr val="3B6F75"/>
                </a:solidFill>
                <a:effectLst/>
                <a:latin typeface="Arial" panose="020B0604020202020204" pitchFamily="34" charset="0"/>
              </a:rPr>
              <a:t>Lorem ipsum dolor sit </a:t>
            </a:r>
            <a:r>
              <a:rPr lang="en-US" sz="1200" err="1">
                <a:solidFill>
                  <a:srgbClr val="3B6F75"/>
                </a:solidFill>
                <a:effectLst/>
                <a:latin typeface="Arial" panose="020B0604020202020204" pitchFamily="34" charset="0"/>
              </a:rPr>
              <a:t>amet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consectetur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adipiscing</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elit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at </a:t>
            </a:r>
            <a:r>
              <a:rPr lang="en-US" sz="1200" err="1">
                <a:solidFill>
                  <a:srgbClr val="3B6F75"/>
                </a:solidFill>
                <a:effectLst/>
                <a:latin typeface="Arial" panose="020B0604020202020204" pitchFamily="34" charset="0"/>
              </a:rPr>
              <a:t>nibh</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dignissim</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consequat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felis</a:t>
            </a:r>
            <a:r>
              <a:rPr lang="en-US" sz="1200">
                <a:solidFill>
                  <a:srgbClr val="3B6F75"/>
                </a:solidFill>
                <a:effectLst/>
                <a:latin typeface="Arial" panose="020B0604020202020204" pitchFamily="34" charset="0"/>
              </a:rPr>
              <a:t> vitae, </a:t>
            </a:r>
            <a:r>
              <a:rPr lang="en-US" sz="1200" err="1">
                <a:solidFill>
                  <a:srgbClr val="3B6F75"/>
                </a:solidFill>
                <a:effectLst/>
                <a:latin typeface="Arial" panose="020B0604020202020204" pitchFamily="34" charset="0"/>
              </a:rPr>
              <a:t>tincidunt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purus</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et </a:t>
            </a:r>
            <a:r>
              <a:rPr lang="en-US" sz="1200" err="1">
                <a:solidFill>
                  <a:srgbClr val="3B6F75"/>
                </a:solidFill>
                <a:effectLst/>
                <a:latin typeface="Arial" panose="020B0604020202020204" pitchFamily="34" charset="0"/>
              </a:rPr>
              <a:t>sapien</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tempor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volutpat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odio</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eget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congue</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leo</a:t>
            </a:r>
            <a:r>
              <a:rPr lang="en-US" sz="1200">
                <a:solidFill>
                  <a:srgbClr val="3B6F75"/>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3B6F7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4"/>
            <a:ext cx="4604757" cy="946205"/>
          </a:xfrm>
          <a:prstGeom prst="rect">
            <a:avLst/>
          </a:prstGeom>
        </p:spPr>
        <p:txBody>
          <a:bodyPr>
            <a:normAutofit/>
          </a:bodyPr>
          <a:lstStyle>
            <a:lvl1pPr marL="0" indent="0">
              <a:lnSpc>
                <a:spcPct val="150000"/>
              </a:lnSpc>
              <a:spcBef>
                <a:spcPts val="0"/>
              </a:spcBef>
              <a:buNone/>
              <a:defRPr lang="en-US" sz="1200" b="0" i="0" smtClean="0">
                <a:solidFill>
                  <a:srgbClr val="3B6F75"/>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r>
              <a:rPr lang="en-US" sz="1200">
                <a:solidFill>
                  <a:srgbClr val="3B6F75"/>
                </a:solidFill>
                <a:effectLst/>
                <a:latin typeface="Arial" panose="020B0604020202020204" pitchFamily="34" charset="0"/>
              </a:rPr>
              <a:t>Lorem ipsum dolor sit </a:t>
            </a:r>
            <a:r>
              <a:rPr lang="en-US" sz="1200" err="1">
                <a:solidFill>
                  <a:srgbClr val="3B6F75"/>
                </a:solidFill>
                <a:effectLst/>
                <a:latin typeface="Arial" panose="020B0604020202020204" pitchFamily="34" charset="0"/>
              </a:rPr>
              <a:t>amet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consectetur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adipiscing</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elit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at </a:t>
            </a:r>
            <a:r>
              <a:rPr lang="en-US" sz="1200" err="1">
                <a:solidFill>
                  <a:srgbClr val="3B6F75"/>
                </a:solidFill>
                <a:effectLst/>
                <a:latin typeface="Arial" panose="020B0604020202020204" pitchFamily="34" charset="0"/>
              </a:rPr>
              <a:t>nibh</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dignissim</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consequat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felis</a:t>
            </a:r>
            <a:r>
              <a:rPr lang="en-US" sz="1200">
                <a:solidFill>
                  <a:srgbClr val="3B6F75"/>
                </a:solidFill>
                <a:effectLst/>
                <a:latin typeface="Arial" panose="020B0604020202020204" pitchFamily="34" charset="0"/>
              </a:rPr>
              <a:t> vitae, </a:t>
            </a:r>
            <a:r>
              <a:rPr lang="en-US" sz="1200" err="1">
                <a:solidFill>
                  <a:srgbClr val="3B6F75"/>
                </a:solidFill>
                <a:effectLst/>
                <a:latin typeface="Arial" panose="020B0604020202020204" pitchFamily="34" charset="0"/>
              </a:rPr>
              <a:t>tincidunt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purus</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et </a:t>
            </a:r>
            <a:r>
              <a:rPr lang="en-US" sz="1200" err="1">
                <a:solidFill>
                  <a:srgbClr val="3B6F75"/>
                </a:solidFill>
                <a:effectLst/>
                <a:latin typeface="Arial" panose="020B0604020202020204" pitchFamily="34" charset="0"/>
              </a:rPr>
              <a:t>sapien</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tempor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volutpat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odio</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eget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congue</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leo</a:t>
            </a:r>
            <a:r>
              <a:rPr lang="en-US" sz="1200">
                <a:solidFill>
                  <a:srgbClr val="3B6F75"/>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3B6F7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8" name="Text Placeholder 7">
            <a:extLst>
              <a:ext uri="{FF2B5EF4-FFF2-40B4-BE49-F238E27FC236}">
                <a16:creationId xmlns:a16="http://schemas.microsoft.com/office/drawing/2014/main" id="{130BC794-4A21-894E-97A5-9CA4F7C0FD40}"/>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58036877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userDrawn="1">
  <p:cSld name="103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8" b="1">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pic>
        <p:nvPicPr>
          <p:cNvPr id="12" name="Picture 11">
            <a:extLst>
              <a:ext uri="{FF2B5EF4-FFF2-40B4-BE49-F238E27FC236}">
                <a16:creationId xmlns:a16="http://schemas.microsoft.com/office/drawing/2014/main" id="{D9756791-4784-DA42-AED4-F44C4276432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7292"/>
            <a:ext cx="453347" cy="160020"/>
          </a:xfrm>
          <a:prstGeom prst="rect">
            <a:avLst/>
          </a:prstGeom>
        </p:spPr>
      </p:pic>
      <p:sp>
        <p:nvSpPr>
          <p:cNvPr id="8" name="Text Placeholder 3">
            <a:extLst>
              <a:ext uri="{FF2B5EF4-FFF2-40B4-BE49-F238E27FC236}">
                <a16:creationId xmlns:a16="http://schemas.microsoft.com/office/drawing/2014/main" id="{D23830E0-6FA3-8241-924C-A71324FF0C88}"/>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marR="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6D6D65"/>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marL="0" marR="0" lvl="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9" name="Text Placeholder 9">
            <a:extLst>
              <a:ext uri="{FF2B5EF4-FFF2-40B4-BE49-F238E27FC236}">
                <a16:creationId xmlns:a16="http://schemas.microsoft.com/office/drawing/2014/main" id="{73A3BD28-1AC5-BE4F-AF09-DBC02905C76E}"/>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4" name="Text Placeholder 9">
            <a:extLst>
              <a:ext uri="{FF2B5EF4-FFF2-40B4-BE49-F238E27FC236}">
                <a16:creationId xmlns:a16="http://schemas.microsoft.com/office/drawing/2014/main" id="{F67327F2-2E32-F74E-96C8-17CF87DC6F79}"/>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marR="0" indent="0" algn="l" defTabSz="913716" rtl="0" eaLnBrk="1" fontAlgn="auto" latinLnBrk="0" hangingPunct="1">
              <a:lnSpc>
                <a:spcPct val="90000"/>
              </a:lnSpc>
              <a:spcBef>
                <a:spcPts val="1000"/>
              </a:spcBef>
              <a:spcAft>
                <a:spcPts val="0"/>
              </a:spcAft>
              <a:buClrTx/>
              <a:buSzTx/>
              <a:buFont typeface="Arial" panose="020B0604020202020204" pitchFamily="34" charset="0"/>
              <a:buNone/>
              <a:tabLst/>
              <a:defRPr sz="2400" b="1">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marL="0" marR="0" lvl="0" indent="0" algn="l" defTabSz="913716"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Subhead</a:t>
            </a:r>
          </a:p>
        </p:txBody>
      </p:sp>
      <p:sp>
        <p:nvSpPr>
          <p:cNvPr id="16" name="Text Placeholder 9">
            <a:extLst>
              <a:ext uri="{FF2B5EF4-FFF2-40B4-BE49-F238E27FC236}">
                <a16:creationId xmlns:a16="http://schemas.microsoft.com/office/drawing/2014/main" id="{87222A32-0DD0-5845-B03C-B7EF9A84EA6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6D6D65"/>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8" name="Text Placeholder 3">
            <a:extLst>
              <a:ext uri="{FF2B5EF4-FFF2-40B4-BE49-F238E27FC236}">
                <a16:creationId xmlns:a16="http://schemas.microsoft.com/office/drawing/2014/main" id="{FFE59461-28A6-E44C-A0EE-D25A4D45DD45}"/>
              </a:ext>
            </a:extLst>
          </p:cNvPr>
          <p:cNvSpPr>
            <a:spLocks noGrp="1"/>
          </p:cNvSpPr>
          <p:nvPr>
            <p:ph type="body" sz="quarter" idx="26" hasCustomPrompt="1"/>
          </p:nvPr>
        </p:nvSpPr>
        <p:spPr>
          <a:xfrm>
            <a:off x="6853627" y="3208282"/>
            <a:ext cx="4604757" cy="946205"/>
          </a:xfrm>
          <a:prstGeom prst="rect">
            <a:avLst/>
          </a:prstGeom>
        </p:spPr>
        <p:txBody>
          <a:bodyPr>
            <a:normAutofit/>
          </a:bodyPr>
          <a:lstStyle>
            <a:lvl1pPr marL="0" marR="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6D6D65"/>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marL="0" marR="0" lvl="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20" name="Text Placeholder 3">
            <a:extLst>
              <a:ext uri="{FF2B5EF4-FFF2-40B4-BE49-F238E27FC236}">
                <a16:creationId xmlns:a16="http://schemas.microsoft.com/office/drawing/2014/main" id="{C98B0EFD-B502-FF4A-97C5-B43EAE572724}"/>
              </a:ext>
            </a:extLst>
          </p:cNvPr>
          <p:cNvSpPr>
            <a:spLocks noGrp="1"/>
          </p:cNvSpPr>
          <p:nvPr>
            <p:ph type="body" sz="quarter" idx="27" hasCustomPrompt="1"/>
          </p:nvPr>
        </p:nvSpPr>
        <p:spPr>
          <a:xfrm>
            <a:off x="6853627" y="5115804"/>
            <a:ext cx="4604757" cy="946205"/>
          </a:xfrm>
          <a:prstGeom prst="rect">
            <a:avLst/>
          </a:prstGeom>
        </p:spPr>
        <p:txBody>
          <a:bodyPr>
            <a:normAutofit/>
          </a:bodyPr>
          <a:lstStyle>
            <a:lvl1pPr marL="0" marR="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6D6D65"/>
                </a:solidFill>
                <a:effectLst/>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marL="0" marR="0" lvl="0" indent="0" algn="l" defTabSz="913716"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13" name="Text Placeholder 7">
            <a:extLst>
              <a:ext uri="{FF2B5EF4-FFF2-40B4-BE49-F238E27FC236}">
                <a16:creationId xmlns:a16="http://schemas.microsoft.com/office/drawing/2014/main" id="{42687D6A-C280-8843-936D-DC36A9FFADDE}"/>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Tree>
    <p:extLst>
      <p:ext uri="{BB962C8B-B14F-4D97-AF65-F5344CB8AC3E}">
        <p14:creationId xmlns:p14="http://schemas.microsoft.com/office/powerpoint/2010/main" val="366367227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userDrawn="1">
  <p:cSld name="1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1F2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5/23/2024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3930675" y="510861"/>
            <a:ext cx="7719641" cy="5842794"/>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693866" y="2579090"/>
            <a:ext cx="2444291" cy="457198"/>
          </a:xfrm>
          <a:prstGeom prst="rect">
            <a:avLst/>
          </a:prstGeom>
        </p:spPr>
        <p:txBody>
          <a:bodyPr anchor="ctr">
            <a:noAutofit/>
          </a:bodyPr>
          <a:lstStyle>
            <a:lvl1pPr marL="0" indent="0">
              <a:buNone/>
              <a:defRPr sz="2400" b="1">
                <a:solidFill>
                  <a:srgbClr val="2B547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693866" y="3229021"/>
            <a:ext cx="2444291" cy="1150938"/>
          </a:xfrm>
          <a:prstGeom prst="rect">
            <a:avLst/>
          </a:prstGeom>
        </p:spPr>
        <p:txBody>
          <a:bodyPr>
            <a:normAutofit/>
          </a:bodyPr>
          <a:lstStyle>
            <a:lvl1pPr marL="0" indent="0">
              <a:lnSpc>
                <a:spcPct val="150000"/>
              </a:lnSpc>
              <a:spcBef>
                <a:spcPts val="0"/>
              </a:spcBef>
              <a:buNone/>
              <a:defRPr sz="800">
                <a:solidFill>
                  <a:srgbClr val="2B547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 </a:t>
            </a:r>
          </a:p>
        </p:txBody>
      </p:sp>
    </p:spTree>
    <p:extLst>
      <p:ext uri="{BB962C8B-B14F-4D97-AF65-F5344CB8AC3E}">
        <p14:creationId xmlns:p14="http://schemas.microsoft.com/office/powerpoint/2010/main" val="801495470"/>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preserve="1" userDrawn="1">
  <p:cSld name="2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2F3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5/23/2024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551939" y="507604"/>
            <a:ext cx="7719641" cy="5842794"/>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9057696" y="2594854"/>
            <a:ext cx="2444291" cy="457198"/>
          </a:xfrm>
          <a:prstGeom prst="rect">
            <a:avLst/>
          </a:prstGeom>
        </p:spPr>
        <p:txBody>
          <a:bodyPr anchor="ctr">
            <a:noAutofit/>
          </a:bodyPr>
          <a:lstStyle>
            <a:lvl1pPr marL="0" indent="0">
              <a:buNone/>
              <a:defRPr sz="2400" b="1">
                <a:solidFill>
                  <a:srgbClr val="4C714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9057697" y="3244786"/>
            <a:ext cx="2444291" cy="1150938"/>
          </a:xfrm>
          <a:prstGeom prst="rect">
            <a:avLst/>
          </a:prstGeom>
        </p:spPr>
        <p:txBody>
          <a:bodyPr>
            <a:normAutofit/>
          </a:bodyPr>
          <a:lstStyle>
            <a:lvl1pPr marL="0" indent="0">
              <a:lnSpc>
                <a:spcPct val="150000"/>
              </a:lnSpc>
              <a:spcBef>
                <a:spcPts val="0"/>
              </a:spcBef>
              <a:buNone/>
              <a:defRPr sz="800">
                <a:solidFill>
                  <a:srgbClr val="4C714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 </a:t>
            </a:r>
          </a:p>
        </p:txBody>
      </p:sp>
    </p:spTree>
    <p:extLst>
      <p:ext uri="{BB962C8B-B14F-4D97-AF65-F5344CB8AC3E}">
        <p14:creationId xmlns:p14="http://schemas.microsoft.com/office/powerpoint/2010/main" val="2729606348"/>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preserve="1" userDrawn="1">
  <p:cSld name="3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E7E8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5/23/2024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3930675" y="0"/>
            <a:ext cx="8261327" cy="6858000"/>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693866" y="2579090"/>
            <a:ext cx="2444291" cy="457198"/>
          </a:xfrm>
          <a:prstGeom prst="rect">
            <a:avLst/>
          </a:prstGeom>
        </p:spPr>
        <p:txBody>
          <a:bodyPr anchor="ctr">
            <a:noAutofit/>
          </a:bodyPr>
          <a:lstStyle>
            <a:lvl1pPr marL="0" indent="0">
              <a:buNone/>
              <a:defRPr sz="2400" b="1">
                <a:solidFill>
                  <a:srgbClr val="6A6A73"/>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693866" y="3229021"/>
            <a:ext cx="2444291" cy="1150938"/>
          </a:xfrm>
          <a:prstGeom prst="rect">
            <a:avLst/>
          </a:prstGeom>
        </p:spPr>
        <p:txBody>
          <a:bodyPr>
            <a:normAutofit/>
          </a:bodyPr>
          <a:lstStyle>
            <a:lvl1pPr marL="0" indent="0">
              <a:lnSpc>
                <a:spcPct val="150000"/>
              </a:lnSpc>
              <a:spcBef>
                <a:spcPts val="0"/>
              </a:spcBef>
              <a:buNone/>
              <a:defRPr sz="800">
                <a:solidFill>
                  <a:srgbClr val="6A6A73"/>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 </a:t>
            </a:r>
          </a:p>
        </p:txBody>
      </p:sp>
    </p:spTree>
    <p:extLst>
      <p:ext uri="{BB962C8B-B14F-4D97-AF65-F5344CB8AC3E}">
        <p14:creationId xmlns:p14="http://schemas.microsoft.com/office/powerpoint/2010/main" val="931761300"/>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userDrawn="1">
  <p:cSld name="5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AFA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5/23/2024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0" y="0"/>
            <a:ext cx="8271578" cy="6858000"/>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9057696" y="2594854"/>
            <a:ext cx="2444291" cy="457198"/>
          </a:xfrm>
          <a:prstGeom prst="rect">
            <a:avLst/>
          </a:prstGeom>
        </p:spPr>
        <p:txBody>
          <a:bodyPr anchor="ctr">
            <a:noAutofit/>
          </a:bodyPr>
          <a:lstStyle>
            <a:lvl1pPr marL="0" indent="0">
              <a:buNone/>
              <a:defRPr sz="2400" b="1">
                <a:solidFill>
                  <a:srgbClr val="6D6D66"/>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9057697" y="3244786"/>
            <a:ext cx="2444291" cy="1150938"/>
          </a:xfrm>
          <a:prstGeom prst="rect">
            <a:avLst/>
          </a:prstGeom>
        </p:spPr>
        <p:txBody>
          <a:bodyPr>
            <a:normAutofit/>
          </a:bodyPr>
          <a:lstStyle>
            <a:lvl1pPr marL="0" indent="0">
              <a:lnSpc>
                <a:spcPct val="150000"/>
              </a:lnSpc>
              <a:spcBef>
                <a:spcPts val="0"/>
              </a:spcBef>
              <a:buNone/>
              <a:defRPr sz="800">
                <a:solidFill>
                  <a:srgbClr val="6A6A73"/>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 </a:t>
            </a:r>
          </a:p>
        </p:txBody>
      </p:sp>
    </p:spTree>
    <p:extLst>
      <p:ext uri="{BB962C8B-B14F-4D97-AF65-F5344CB8AC3E}">
        <p14:creationId xmlns:p14="http://schemas.microsoft.com/office/powerpoint/2010/main" val="2290084494"/>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preserve="1" userDrawn="1">
  <p:cSld name="6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8F3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5/23/2024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6087077" y="0"/>
            <a:ext cx="6104925" cy="6858000"/>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693863" y="2579090"/>
            <a:ext cx="3185464" cy="457198"/>
          </a:xfrm>
          <a:prstGeom prst="rect">
            <a:avLst/>
          </a:prstGeom>
        </p:spPr>
        <p:txBody>
          <a:bodyPr anchor="ctr">
            <a:noAutofit/>
          </a:bodyPr>
          <a:lstStyle>
            <a:lvl1pPr marL="0" indent="0">
              <a:buNone/>
              <a:defRPr sz="3598" b="1">
                <a:solidFill>
                  <a:srgbClr val="AB4016"/>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693866" y="3229021"/>
            <a:ext cx="4115871" cy="1150938"/>
          </a:xfrm>
          <a:prstGeom prst="rect">
            <a:avLst/>
          </a:prstGeom>
        </p:spPr>
        <p:txBody>
          <a:bodyPr>
            <a:noAutofit/>
          </a:bodyPr>
          <a:lstStyle>
            <a:lvl1pPr marL="0" indent="0">
              <a:lnSpc>
                <a:spcPct val="150000"/>
              </a:lnSpc>
              <a:spcBef>
                <a:spcPts val="0"/>
              </a:spcBef>
              <a:buNone/>
              <a:defRPr sz="1200">
                <a:solidFill>
                  <a:srgbClr val="AB4016"/>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a:t>
            </a:r>
          </a:p>
        </p:txBody>
      </p:sp>
    </p:spTree>
    <p:extLst>
      <p:ext uri="{BB962C8B-B14F-4D97-AF65-F5344CB8AC3E}">
        <p14:creationId xmlns:p14="http://schemas.microsoft.com/office/powerpoint/2010/main" val="84043741"/>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preserve="1" userDrawn="1">
  <p:cSld name="7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5F3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5/23/2024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0" y="0"/>
            <a:ext cx="6104924" cy="6858000"/>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7269789" y="2579090"/>
            <a:ext cx="3185464" cy="457198"/>
          </a:xfrm>
          <a:prstGeom prst="rect">
            <a:avLst/>
          </a:prstGeom>
        </p:spPr>
        <p:txBody>
          <a:bodyPr anchor="ctr">
            <a:noAutofit/>
          </a:bodyPr>
          <a:lstStyle>
            <a:lvl1pPr marL="0" indent="0">
              <a:buNone/>
              <a:defRPr sz="3598" b="1">
                <a:solidFill>
                  <a:srgbClr val="764646"/>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7269792" y="3229021"/>
            <a:ext cx="4115871" cy="1150938"/>
          </a:xfrm>
          <a:prstGeom prst="rect">
            <a:avLst/>
          </a:prstGeom>
        </p:spPr>
        <p:txBody>
          <a:bodyPr>
            <a:noAutofit/>
          </a:bodyPr>
          <a:lstStyle>
            <a:lvl1pPr marL="0" indent="0">
              <a:lnSpc>
                <a:spcPct val="150000"/>
              </a:lnSpc>
              <a:spcBef>
                <a:spcPts val="0"/>
              </a:spcBef>
              <a:buNone/>
              <a:defRPr sz="1200">
                <a:solidFill>
                  <a:srgbClr val="764646"/>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a:t>
            </a:r>
          </a:p>
        </p:txBody>
      </p:sp>
    </p:spTree>
    <p:extLst>
      <p:ext uri="{BB962C8B-B14F-4D97-AF65-F5344CB8AC3E}">
        <p14:creationId xmlns:p14="http://schemas.microsoft.com/office/powerpoint/2010/main" val="3672180424"/>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userDrawn="1">
  <p:cSld name="8_Blank Slide with logo">
    <p:spTree>
      <p:nvGrpSpPr>
        <p:cNvPr id="1" name=""/>
        <p:cNvGrpSpPr/>
        <p:nvPr/>
      </p:nvGrpSpPr>
      <p:grpSpPr>
        <a:xfrm>
          <a:off x="0" y="0"/>
          <a:ext cx="0" cy="0"/>
          <a:chOff x="0" y="0"/>
          <a:chExt cx="0" cy="0"/>
        </a:xfrm>
      </p:grpSpPr>
      <p:sp>
        <p:nvSpPr>
          <p:cNvPr id="13" name="Picture Placeholder 8">
            <a:extLst>
              <a:ext uri="{FF2B5EF4-FFF2-40B4-BE49-F238E27FC236}">
                <a16:creationId xmlns:a16="http://schemas.microsoft.com/office/drawing/2014/main" id="{0FD5030F-D22F-5B4A-A493-C93802300068}"/>
              </a:ext>
            </a:extLst>
          </p:cNvPr>
          <p:cNvSpPr>
            <a:spLocks noGrp="1"/>
          </p:cNvSpPr>
          <p:nvPr>
            <p:ph type="pic" sz="quarter" idx="17"/>
          </p:nvPr>
        </p:nvSpPr>
        <p:spPr>
          <a:xfrm>
            <a:off x="0" y="0"/>
            <a:ext cx="6087074" cy="3547242"/>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4" name="Rectangle 13">
            <a:extLst>
              <a:ext uri="{FF2B5EF4-FFF2-40B4-BE49-F238E27FC236}">
                <a16:creationId xmlns:a16="http://schemas.microsoft.com/office/drawing/2014/main" id="{A9A52E5F-F698-1B4F-927E-0226171AA705}"/>
              </a:ext>
            </a:extLst>
          </p:cNvPr>
          <p:cNvSpPr/>
          <p:nvPr userDrawn="1"/>
        </p:nvSpPr>
        <p:spPr>
          <a:xfrm>
            <a:off x="-5148" y="3547243"/>
            <a:ext cx="6104926" cy="3310759"/>
          </a:xfrm>
          <a:prstGeom prst="rect">
            <a:avLst/>
          </a:prstGeom>
          <a:solidFill>
            <a:srgbClr val="FAFA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1" name="Rectangle 10">
            <a:extLst>
              <a:ext uri="{FF2B5EF4-FFF2-40B4-BE49-F238E27FC236}">
                <a16:creationId xmlns:a16="http://schemas.microsoft.com/office/drawing/2014/main" id="{6BF00B81-EF91-DE44-B403-F49AF00005A4}"/>
              </a:ext>
            </a:extLst>
          </p:cNvPr>
          <p:cNvSpPr/>
          <p:nvPr userDrawn="1"/>
        </p:nvSpPr>
        <p:spPr>
          <a:xfrm>
            <a:off x="6087074" y="3547243"/>
            <a:ext cx="6104926" cy="3310759"/>
          </a:xfrm>
          <a:prstGeom prst="rect">
            <a:avLst/>
          </a:prstGeom>
          <a:solidFill>
            <a:srgbClr val="F8F3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5/23/2024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6087077" y="0"/>
            <a:ext cx="6104925" cy="3547242"/>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7747048" y="4088434"/>
            <a:ext cx="2645134" cy="457198"/>
          </a:xfrm>
          <a:prstGeom prst="rect">
            <a:avLst/>
          </a:prstGeom>
        </p:spPr>
        <p:txBody>
          <a:bodyPr anchor="ctr">
            <a:noAutofit/>
          </a:bodyPr>
          <a:lstStyle>
            <a:lvl1pPr marL="0" indent="0">
              <a:buNone/>
              <a:defRPr sz="2400" b="1">
                <a:solidFill>
                  <a:srgbClr val="AB4016"/>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7747048" y="4738365"/>
            <a:ext cx="2645134" cy="1150938"/>
          </a:xfrm>
          <a:prstGeom prst="rect">
            <a:avLst/>
          </a:prstGeom>
        </p:spPr>
        <p:txBody>
          <a:bodyPr>
            <a:noAutofit/>
          </a:bodyPr>
          <a:lstStyle>
            <a:lvl1pPr marL="0" indent="0">
              <a:lnSpc>
                <a:spcPct val="150000"/>
              </a:lnSpc>
              <a:spcBef>
                <a:spcPts val="0"/>
              </a:spcBef>
              <a:buNone/>
              <a:defRPr sz="800">
                <a:solidFill>
                  <a:srgbClr val="AB4016"/>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a:t>
            </a:r>
          </a:p>
        </p:txBody>
      </p:sp>
      <p:sp>
        <p:nvSpPr>
          <p:cNvPr id="15" name="Text Placeholder 9">
            <a:extLst>
              <a:ext uri="{FF2B5EF4-FFF2-40B4-BE49-F238E27FC236}">
                <a16:creationId xmlns:a16="http://schemas.microsoft.com/office/drawing/2014/main" id="{3FD90E41-878F-5C46-9115-2598898897FC}"/>
              </a:ext>
            </a:extLst>
          </p:cNvPr>
          <p:cNvSpPr>
            <a:spLocks noGrp="1"/>
          </p:cNvSpPr>
          <p:nvPr>
            <p:ph type="body" sz="quarter" idx="18" hasCustomPrompt="1"/>
          </p:nvPr>
        </p:nvSpPr>
        <p:spPr>
          <a:xfrm>
            <a:off x="1642123" y="4088434"/>
            <a:ext cx="2645134" cy="457198"/>
          </a:xfrm>
          <a:prstGeom prst="rect">
            <a:avLst/>
          </a:prstGeom>
        </p:spPr>
        <p:txBody>
          <a:bodyPr anchor="ctr">
            <a:noAutofit/>
          </a:bodyPr>
          <a:lstStyle>
            <a:lvl1pPr marL="0" indent="0">
              <a:buNone/>
              <a:defRPr sz="2400" b="1">
                <a:solidFill>
                  <a:srgbClr val="7E755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17" name="Text Placeholder 15">
            <a:extLst>
              <a:ext uri="{FF2B5EF4-FFF2-40B4-BE49-F238E27FC236}">
                <a16:creationId xmlns:a16="http://schemas.microsoft.com/office/drawing/2014/main" id="{B5E07422-C9FA-8D40-A3FC-82D96E4A187B}"/>
              </a:ext>
            </a:extLst>
          </p:cNvPr>
          <p:cNvSpPr>
            <a:spLocks noGrp="1"/>
          </p:cNvSpPr>
          <p:nvPr>
            <p:ph type="body" sz="quarter" idx="19" hasCustomPrompt="1"/>
          </p:nvPr>
        </p:nvSpPr>
        <p:spPr>
          <a:xfrm>
            <a:off x="1642123" y="4738365"/>
            <a:ext cx="2645134" cy="1150938"/>
          </a:xfrm>
          <a:prstGeom prst="rect">
            <a:avLst/>
          </a:prstGeom>
        </p:spPr>
        <p:txBody>
          <a:bodyPr>
            <a:noAutofit/>
          </a:bodyPr>
          <a:lstStyle>
            <a:lvl1pPr marL="0" indent="0">
              <a:lnSpc>
                <a:spcPct val="150000"/>
              </a:lnSpc>
              <a:spcBef>
                <a:spcPts val="0"/>
              </a:spcBef>
              <a:buNone/>
              <a:defRPr sz="800">
                <a:solidFill>
                  <a:srgbClr val="764646"/>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a:t>
            </a:r>
          </a:p>
        </p:txBody>
      </p:sp>
    </p:spTree>
    <p:extLst>
      <p:ext uri="{BB962C8B-B14F-4D97-AF65-F5344CB8AC3E}">
        <p14:creationId xmlns:p14="http://schemas.microsoft.com/office/powerpoint/2010/main" val="16107150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E854C86-651C-8A85-29F5-1400A8AB6EE4}"/>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endParaRPr lang="en-US"/>
          </a:p>
        </p:txBody>
      </p:sp>
      <p:sp>
        <p:nvSpPr>
          <p:cNvPr id="3" name="Symbol zastępczy zawartości 2">
            <a:extLst>
              <a:ext uri="{FF2B5EF4-FFF2-40B4-BE49-F238E27FC236}">
                <a16:creationId xmlns:a16="http://schemas.microsoft.com/office/drawing/2014/main" id="{890A2728-F01D-6019-CFEA-5D88A5D13CD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tekstu 3">
            <a:extLst>
              <a:ext uri="{FF2B5EF4-FFF2-40B4-BE49-F238E27FC236}">
                <a16:creationId xmlns:a16="http://schemas.microsoft.com/office/drawing/2014/main" id="{423D40B6-AD81-3261-4A2D-A2E0285BC88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11E73417-9311-E07F-5090-57C0320F2929}"/>
              </a:ext>
            </a:extLst>
          </p:cNvPr>
          <p:cNvSpPr>
            <a:spLocks noGrp="1"/>
          </p:cNvSpPr>
          <p:nvPr>
            <p:ph type="dt" sz="half" idx="10"/>
          </p:nvPr>
        </p:nvSpPr>
        <p:spPr/>
        <p:txBody>
          <a:bodyPr/>
          <a:lstStyle/>
          <a:p>
            <a:fld id="{F31EF350-4114-4794-BEC1-F9CFB8A11F7E}" type="datetimeFigureOut">
              <a:rPr lang="en-US" smtClean="0"/>
              <a:t>5/23/2024</a:t>
            </a:fld>
            <a:endParaRPr lang="en-US"/>
          </a:p>
        </p:txBody>
      </p:sp>
      <p:sp>
        <p:nvSpPr>
          <p:cNvPr id="6" name="Symbol zastępczy stopki 5">
            <a:extLst>
              <a:ext uri="{FF2B5EF4-FFF2-40B4-BE49-F238E27FC236}">
                <a16:creationId xmlns:a16="http://schemas.microsoft.com/office/drawing/2014/main" id="{A8089ECB-00E4-C41E-CC61-EE887F6A3CF6}"/>
              </a:ext>
            </a:extLst>
          </p:cNvPr>
          <p:cNvSpPr>
            <a:spLocks noGrp="1"/>
          </p:cNvSpPr>
          <p:nvPr>
            <p:ph type="ftr" sz="quarter" idx="11"/>
          </p:nvPr>
        </p:nvSpPr>
        <p:spPr/>
        <p:txBody>
          <a:bodyPr/>
          <a:lstStyle/>
          <a:p>
            <a:endParaRPr lang="en-US"/>
          </a:p>
        </p:txBody>
      </p:sp>
      <p:sp>
        <p:nvSpPr>
          <p:cNvPr id="7" name="Symbol zastępczy numeru slajdu 6">
            <a:extLst>
              <a:ext uri="{FF2B5EF4-FFF2-40B4-BE49-F238E27FC236}">
                <a16:creationId xmlns:a16="http://schemas.microsoft.com/office/drawing/2014/main" id="{D130EF3D-B44F-B312-05AD-C05EC466D985}"/>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1712339104"/>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preserve="1" userDrawn="1">
  <p:cSld name="104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8"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1"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4"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1" y="3941691"/>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3" y="3941691"/>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4" y="3941691"/>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Tree>
    <p:extLst>
      <p:ext uri="{BB962C8B-B14F-4D97-AF65-F5344CB8AC3E}">
        <p14:creationId xmlns:p14="http://schemas.microsoft.com/office/powerpoint/2010/main" val="2566663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11.xml><?xml version="1.0" encoding="utf-8"?>
<p:sldLayout xmlns:a="http://schemas.openxmlformats.org/drawingml/2006/main" xmlns:r="http://schemas.openxmlformats.org/officeDocument/2006/relationships" xmlns:p="http://schemas.openxmlformats.org/presentationml/2006/main" preserve="1" userDrawn="1">
  <p:cSld name="105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35F46ECD-A38A-9847-9AEF-89BD8642291A}"/>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8"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1" y="3249273"/>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4" y="3249273"/>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1" y="3941691"/>
            <a:ext cx="2531737" cy="1010261"/>
          </a:xfrm>
          <a:prstGeom prst="rect">
            <a:avLst/>
          </a:prstGeom>
        </p:spPr>
        <p:txBody>
          <a:bodyPr>
            <a:noAutofit/>
          </a:bodyPr>
          <a:lstStyle>
            <a:lvl1pPr marL="0" indent="0">
              <a:lnSpc>
                <a:spcPct val="150000"/>
              </a:lnSpc>
              <a:spcBef>
                <a:spcPts val="0"/>
              </a:spcBef>
              <a:buNone/>
              <a:defRPr sz="800">
                <a:solidFill>
                  <a:srgbClr val="2C2C2C"/>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3" y="3941691"/>
            <a:ext cx="2531737" cy="1010261"/>
          </a:xfrm>
          <a:prstGeom prst="rect">
            <a:avLst/>
          </a:prstGeom>
        </p:spPr>
        <p:txBody>
          <a:bodyPr>
            <a:noAutofit/>
          </a:bodyPr>
          <a:lstStyle>
            <a:lvl1pPr marL="0" indent="0">
              <a:lnSpc>
                <a:spcPct val="150000"/>
              </a:lnSpc>
              <a:spcBef>
                <a:spcPts val="0"/>
              </a:spcBef>
              <a:buNone/>
              <a:defRPr sz="800">
                <a:solidFill>
                  <a:srgbClr val="2C2C2C"/>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4" y="3941691"/>
            <a:ext cx="2531737" cy="1010261"/>
          </a:xfrm>
          <a:prstGeom prst="rect">
            <a:avLst/>
          </a:prstGeom>
        </p:spPr>
        <p:txBody>
          <a:bodyPr>
            <a:noAutofit/>
          </a:bodyPr>
          <a:lstStyle>
            <a:lvl1pPr marL="0" indent="0">
              <a:lnSpc>
                <a:spcPct val="150000"/>
              </a:lnSpc>
              <a:spcBef>
                <a:spcPts val="0"/>
              </a:spcBef>
              <a:buNone/>
              <a:defRPr sz="800">
                <a:solidFill>
                  <a:srgbClr val="2C2C2C"/>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4" name="Picture 13">
            <a:extLst>
              <a:ext uri="{FF2B5EF4-FFF2-40B4-BE49-F238E27FC236}">
                <a16:creationId xmlns:a16="http://schemas.microsoft.com/office/drawing/2014/main" id="{2F26FF7A-A8FF-7A4B-97C2-952F7538440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pic>
        <p:nvPicPr>
          <p:cNvPr id="15" name="Picture 14">
            <a:extLst>
              <a:ext uri="{FF2B5EF4-FFF2-40B4-BE49-F238E27FC236}">
                <a16:creationId xmlns:a16="http://schemas.microsoft.com/office/drawing/2014/main" id="{5614F27D-03B8-7847-8345-E21890BD5477}"/>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Tree>
    <p:extLst>
      <p:ext uri="{BB962C8B-B14F-4D97-AF65-F5344CB8AC3E}">
        <p14:creationId xmlns:p14="http://schemas.microsoft.com/office/powerpoint/2010/main" val="87480834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12.xml><?xml version="1.0" encoding="utf-8"?>
<p:sldLayout xmlns:a="http://schemas.openxmlformats.org/drawingml/2006/main" xmlns:r="http://schemas.openxmlformats.org/officeDocument/2006/relationships" xmlns:p="http://schemas.openxmlformats.org/presentationml/2006/main" preserve="1" userDrawn="1">
  <p:cSld name="106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0AC4BBBC-49B1-3249-B58D-BFB5D426C5AE}"/>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pic>
        <p:nvPicPr>
          <p:cNvPr id="14" name="Picture 13">
            <a:extLst>
              <a:ext uri="{FF2B5EF4-FFF2-40B4-BE49-F238E27FC236}">
                <a16:creationId xmlns:a16="http://schemas.microsoft.com/office/drawing/2014/main" id="{BC9F0154-0DFB-0A43-9529-667954337F3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8" b="1">
                <a:solidFill>
                  <a:srgbClr val="874549"/>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1" y="3249273"/>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4" y="3249273"/>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1" y="3941691"/>
            <a:ext cx="2531737" cy="1010261"/>
          </a:xfrm>
          <a:prstGeom prst="rect">
            <a:avLst/>
          </a:prstGeom>
        </p:spPr>
        <p:txBody>
          <a:bodyPr>
            <a:noAutofit/>
          </a:bodyPr>
          <a:lstStyle>
            <a:lvl1pPr marL="0" indent="0">
              <a:lnSpc>
                <a:spcPct val="150000"/>
              </a:lnSpc>
              <a:spcBef>
                <a:spcPts val="0"/>
              </a:spcBef>
              <a:buNone/>
              <a:defRPr sz="800">
                <a:solidFill>
                  <a:srgbClr val="874549"/>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3" y="3941691"/>
            <a:ext cx="2531737" cy="1010261"/>
          </a:xfrm>
          <a:prstGeom prst="rect">
            <a:avLst/>
          </a:prstGeom>
        </p:spPr>
        <p:txBody>
          <a:bodyPr>
            <a:noAutofit/>
          </a:bodyPr>
          <a:lstStyle>
            <a:lvl1pPr marL="0" indent="0">
              <a:lnSpc>
                <a:spcPct val="150000"/>
              </a:lnSpc>
              <a:spcBef>
                <a:spcPts val="0"/>
              </a:spcBef>
              <a:buNone/>
              <a:defRPr sz="800">
                <a:solidFill>
                  <a:srgbClr val="874549"/>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4" y="3941691"/>
            <a:ext cx="2531737" cy="1010261"/>
          </a:xfrm>
          <a:prstGeom prst="rect">
            <a:avLst/>
          </a:prstGeom>
        </p:spPr>
        <p:txBody>
          <a:bodyPr>
            <a:noAutofit/>
          </a:bodyPr>
          <a:lstStyle>
            <a:lvl1pPr marL="0" indent="0">
              <a:lnSpc>
                <a:spcPct val="150000"/>
              </a:lnSpc>
              <a:spcBef>
                <a:spcPts val="0"/>
              </a:spcBef>
              <a:buNone/>
              <a:defRPr sz="800">
                <a:solidFill>
                  <a:srgbClr val="874549"/>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Tree>
    <p:extLst>
      <p:ext uri="{BB962C8B-B14F-4D97-AF65-F5344CB8AC3E}">
        <p14:creationId xmlns:p14="http://schemas.microsoft.com/office/powerpoint/2010/main" val="252576870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13.xml><?xml version="1.0" encoding="utf-8"?>
<p:sldLayout xmlns:a="http://schemas.openxmlformats.org/drawingml/2006/main" xmlns:r="http://schemas.openxmlformats.org/officeDocument/2006/relationships" xmlns:p="http://schemas.openxmlformats.org/presentationml/2006/main" preserve="1" userDrawn="1">
  <p:cSld name="107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8DECD05-700C-5B48-8BE3-2BEEDFDEAE1D}"/>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pic>
        <p:nvPicPr>
          <p:cNvPr id="14" name="Picture 13">
            <a:extLst>
              <a:ext uri="{FF2B5EF4-FFF2-40B4-BE49-F238E27FC236}">
                <a16:creationId xmlns:a16="http://schemas.microsoft.com/office/drawing/2014/main" id="{5CC16060-E7FC-3A45-AF03-653207097D9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8" b="1">
                <a:solidFill>
                  <a:srgbClr val="B0785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1" y="3249273"/>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4" y="3249273"/>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1" y="3941691"/>
            <a:ext cx="2531737" cy="1010261"/>
          </a:xfrm>
          <a:prstGeom prst="rect">
            <a:avLst/>
          </a:prstGeom>
        </p:spPr>
        <p:txBody>
          <a:bodyPr>
            <a:noAutofit/>
          </a:bodyPr>
          <a:lstStyle>
            <a:lvl1pPr marL="0" indent="0">
              <a:lnSpc>
                <a:spcPct val="150000"/>
              </a:lnSpc>
              <a:spcBef>
                <a:spcPts val="0"/>
              </a:spcBef>
              <a:buNone/>
              <a:defRPr sz="800">
                <a:solidFill>
                  <a:srgbClr val="B07851"/>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3" y="3941691"/>
            <a:ext cx="2531737" cy="1010261"/>
          </a:xfrm>
          <a:prstGeom prst="rect">
            <a:avLst/>
          </a:prstGeom>
        </p:spPr>
        <p:txBody>
          <a:bodyPr>
            <a:noAutofit/>
          </a:bodyPr>
          <a:lstStyle>
            <a:lvl1pPr marL="0" indent="0">
              <a:lnSpc>
                <a:spcPct val="150000"/>
              </a:lnSpc>
              <a:spcBef>
                <a:spcPts val="0"/>
              </a:spcBef>
              <a:buNone/>
              <a:defRPr sz="800">
                <a:solidFill>
                  <a:srgbClr val="B07851"/>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4" y="3941691"/>
            <a:ext cx="2531737" cy="1010261"/>
          </a:xfrm>
          <a:prstGeom prst="rect">
            <a:avLst/>
          </a:prstGeom>
        </p:spPr>
        <p:txBody>
          <a:bodyPr>
            <a:noAutofit/>
          </a:bodyPr>
          <a:lstStyle>
            <a:lvl1pPr marL="0" indent="0">
              <a:lnSpc>
                <a:spcPct val="150000"/>
              </a:lnSpc>
              <a:spcBef>
                <a:spcPts val="0"/>
              </a:spcBef>
              <a:buNone/>
              <a:defRPr sz="800">
                <a:solidFill>
                  <a:srgbClr val="B07851"/>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Tree>
    <p:extLst>
      <p:ext uri="{BB962C8B-B14F-4D97-AF65-F5344CB8AC3E}">
        <p14:creationId xmlns:p14="http://schemas.microsoft.com/office/powerpoint/2010/main" val="391936243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14.xml><?xml version="1.0" encoding="utf-8"?>
<p:sldLayout xmlns:a="http://schemas.openxmlformats.org/drawingml/2006/main" xmlns:r="http://schemas.openxmlformats.org/officeDocument/2006/relationships" xmlns:p="http://schemas.openxmlformats.org/presentationml/2006/main" preserve="1" userDrawn="1">
  <p:cSld name="108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1C63AF6C-8443-AE43-9666-1AF88B9764EE}"/>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pic>
        <p:nvPicPr>
          <p:cNvPr id="14" name="Picture 13">
            <a:extLst>
              <a:ext uri="{FF2B5EF4-FFF2-40B4-BE49-F238E27FC236}">
                <a16:creationId xmlns:a16="http://schemas.microsoft.com/office/drawing/2014/main" id="{B7F399B5-4650-3040-80AA-7F71CB08CDC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8" b="1">
                <a:solidFill>
                  <a:srgbClr val="73783F"/>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1" y="3249273"/>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4" y="3249273"/>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1" y="3941691"/>
            <a:ext cx="2531737" cy="1010261"/>
          </a:xfrm>
          <a:prstGeom prst="rect">
            <a:avLst/>
          </a:prstGeom>
        </p:spPr>
        <p:txBody>
          <a:bodyPr>
            <a:noAutofit/>
          </a:bodyPr>
          <a:lstStyle>
            <a:lvl1pPr marL="0" indent="0">
              <a:lnSpc>
                <a:spcPct val="150000"/>
              </a:lnSpc>
              <a:spcBef>
                <a:spcPts val="0"/>
              </a:spcBef>
              <a:buNone/>
              <a:defRPr sz="800">
                <a:solidFill>
                  <a:srgbClr val="73783F"/>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3" y="3941691"/>
            <a:ext cx="2531737" cy="1010261"/>
          </a:xfrm>
          <a:prstGeom prst="rect">
            <a:avLst/>
          </a:prstGeom>
        </p:spPr>
        <p:txBody>
          <a:bodyPr>
            <a:noAutofit/>
          </a:bodyPr>
          <a:lstStyle>
            <a:lvl1pPr marL="0" indent="0">
              <a:lnSpc>
                <a:spcPct val="150000"/>
              </a:lnSpc>
              <a:spcBef>
                <a:spcPts val="0"/>
              </a:spcBef>
              <a:buNone/>
              <a:defRPr sz="800">
                <a:solidFill>
                  <a:srgbClr val="73783F"/>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4" y="3941691"/>
            <a:ext cx="2531737" cy="1010261"/>
          </a:xfrm>
          <a:prstGeom prst="rect">
            <a:avLst/>
          </a:prstGeom>
        </p:spPr>
        <p:txBody>
          <a:bodyPr>
            <a:noAutofit/>
          </a:bodyPr>
          <a:lstStyle>
            <a:lvl1pPr marL="0" indent="0">
              <a:lnSpc>
                <a:spcPct val="150000"/>
              </a:lnSpc>
              <a:spcBef>
                <a:spcPts val="0"/>
              </a:spcBef>
              <a:buNone/>
              <a:defRPr sz="800">
                <a:solidFill>
                  <a:srgbClr val="73783F"/>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Tree>
    <p:extLst>
      <p:ext uri="{BB962C8B-B14F-4D97-AF65-F5344CB8AC3E}">
        <p14:creationId xmlns:p14="http://schemas.microsoft.com/office/powerpoint/2010/main" val="146527915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15.xml><?xml version="1.0" encoding="utf-8"?>
<p:sldLayout xmlns:a="http://schemas.openxmlformats.org/drawingml/2006/main" xmlns:r="http://schemas.openxmlformats.org/officeDocument/2006/relationships" xmlns:p="http://schemas.openxmlformats.org/presentationml/2006/main" preserve="1" userDrawn="1">
  <p:cSld name="109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6E63128-6122-1C4F-8FD7-6D6FC2ED9072}"/>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pic>
        <p:nvPicPr>
          <p:cNvPr id="14" name="Picture 13">
            <a:extLst>
              <a:ext uri="{FF2B5EF4-FFF2-40B4-BE49-F238E27FC236}">
                <a16:creationId xmlns:a16="http://schemas.microsoft.com/office/drawing/2014/main" id="{3CD04E0E-9331-EB4F-A7F7-05C8A253DC7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8" b="1">
                <a:solidFill>
                  <a:srgbClr val="3D717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1" y="3249273"/>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4" y="3249273"/>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1" y="3941691"/>
            <a:ext cx="2531737" cy="1010261"/>
          </a:xfrm>
          <a:prstGeom prst="rect">
            <a:avLst/>
          </a:prstGeom>
        </p:spPr>
        <p:txBody>
          <a:bodyPr>
            <a:noAutofit/>
          </a:bodyPr>
          <a:lstStyle>
            <a:lvl1pPr marL="0" indent="0">
              <a:lnSpc>
                <a:spcPct val="150000"/>
              </a:lnSpc>
              <a:spcBef>
                <a:spcPts val="0"/>
              </a:spcBef>
              <a:buNone/>
              <a:defRPr sz="800">
                <a:solidFill>
                  <a:srgbClr val="3D7177"/>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3" y="3941691"/>
            <a:ext cx="2531737" cy="1010261"/>
          </a:xfrm>
          <a:prstGeom prst="rect">
            <a:avLst/>
          </a:prstGeom>
        </p:spPr>
        <p:txBody>
          <a:bodyPr>
            <a:noAutofit/>
          </a:bodyPr>
          <a:lstStyle>
            <a:lvl1pPr marL="0" indent="0">
              <a:lnSpc>
                <a:spcPct val="150000"/>
              </a:lnSpc>
              <a:spcBef>
                <a:spcPts val="0"/>
              </a:spcBef>
              <a:buNone/>
              <a:defRPr sz="800">
                <a:solidFill>
                  <a:srgbClr val="3D7177"/>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4" y="3941691"/>
            <a:ext cx="2531737" cy="1010261"/>
          </a:xfrm>
          <a:prstGeom prst="rect">
            <a:avLst/>
          </a:prstGeom>
        </p:spPr>
        <p:txBody>
          <a:bodyPr>
            <a:noAutofit/>
          </a:bodyPr>
          <a:lstStyle>
            <a:lvl1pPr marL="0" indent="0">
              <a:lnSpc>
                <a:spcPct val="150000"/>
              </a:lnSpc>
              <a:spcBef>
                <a:spcPts val="0"/>
              </a:spcBef>
              <a:buNone/>
              <a:defRPr sz="800">
                <a:solidFill>
                  <a:srgbClr val="3D7177"/>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Tree>
    <p:extLst>
      <p:ext uri="{BB962C8B-B14F-4D97-AF65-F5344CB8AC3E}">
        <p14:creationId xmlns:p14="http://schemas.microsoft.com/office/powerpoint/2010/main" val="68047259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16.xml><?xml version="1.0" encoding="utf-8"?>
<p:sldLayout xmlns:a="http://schemas.openxmlformats.org/drawingml/2006/main" xmlns:r="http://schemas.openxmlformats.org/officeDocument/2006/relationships" xmlns:p="http://schemas.openxmlformats.org/presentationml/2006/main" preserve="1" userDrawn="1">
  <p:cSld name="110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ADE4295-2A5F-0747-9F2B-247BDF4E74E6}"/>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6"/>
          </a:p>
        </p:txBody>
      </p:sp>
      <p:pic>
        <p:nvPicPr>
          <p:cNvPr id="14" name="Picture 13">
            <a:extLst>
              <a:ext uri="{FF2B5EF4-FFF2-40B4-BE49-F238E27FC236}">
                <a16:creationId xmlns:a16="http://schemas.microsoft.com/office/drawing/2014/main" id="{41EA0AE6-BD0B-744E-9FD8-159D12C0016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7292"/>
            <a:ext cx="453347"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3"/>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8" b="1">
                <a:solidFill>
                  <a:srgbClr val="65655D"/>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1" y="3249273"/>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3" y="3249273"/>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4" y="3249273"/>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858" indent="0">
              <a:buNone/>
              <a:defRPr/>
            </a:lvl2pPr>
            <a:lvl3pPr marL="913716" indent="0">
              <a:buNone/>
              <a:defRPr/>
            </a:lvl3pPr>
            <a:lvl4pPr marL="1370572" indent="0">
              <a:buNone/>
              <a:defRPr/>
            </a:lvl4pPr>
            <a:lvl5pPr marL="1827429"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1" y="3941691"/>
            <a:ext cx="2531737" cy="1010261"/>
          </a:xfrm>
          <a:prstGeom prst="rect">
            <a:avLst/>
          </a:prstGeom>
        </p:spPr>
        <p:txBody>
          <a:bodyPr>
            <a:noAutofit/>
          </a:bodyPr>
          <a:lstStyle>
            <a:lvl1pPr marL="0" indent="0">
              <a:lnSpc>
                <a:spcPct val="150000"/>
              </a:lnSpc>
              <a:spcBef>
                <a:spcPts val="0"/>
              </a:spcBef>
              <a:buNone/>
              <a:defRPr sz="800">
                <a:solidFill>
                  <a:srgbClr val="65655D"/>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3" y="3941691"/>
            <a:ext cx="2531737" cy="1010261"/>
          </a:xfrm>
          <a:prstGeom prst="rect">
            <a:avLst/>
          </a:prstGeom>
        </p:spPr>
        <p:txBody>
          <a:bodyPr>
            <a:noAutofit/>
          </a:bodyPr>
          <a:lstStyle>
            <a:lvl1pPr marL="0" indent="0">
              <a:lnSpc>
                <a:spcPct val="150000"/>
              </a:lnSpc>
              <a:spcBef>
                <a:spcPts val="0"/>
              </a:spcBef>
              <a:buNone/>
              <a:defRPr sz="800">
                <a:solidFill>
                  <a:srgbClr val="65655D"/>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4" y="3941691"/>
            <a:ext cx="2531737" cy="1010261"/>
          </a:xfrm>
          <a:prstGeom prst="rect">
            <a:avLst/>
          </a:prstGeom>
        </p:spPr>
        <p:txBody>
          <a:bodyPr>
            <a:noAutofit/>
          </a:bodyPr>
          <a:lstStyle>
            <a:lvl1pPr marL="0" indent="0">
              <a:lnSpc>
                <a:spcPct val="150000"/>
              </a:lnSpc>
              <a:spcBef>
                <a:spcPts val="0"/>
              </a:spcBef>
              <a:buNone/>
              <a:defRPr sz="800">
                <a:solidFill>
                  <a:srgbClr val="65655D"/>
                </a:solidFill>
                <a:latin typeface="Arial" panose="020B0604020202020204" pitchFamily="34" charset="0"/>
                <a:cs typeface="Arial" panose="020B0604020202020204" pitchFamily="34" charset="0"/>
              </a:defRPr>
            </a:lvl1pPr>
            <a:lvl2pPr marL="456858" indent="0">
              <a:buNone/>
              <a:defRPr sz="800">
                <a:latin typeface="Arial" panose="020B0604020202020204" pitchFamily="34" charset="0"/>
                <a:cs typeface="Arial" panose="020B0604020202020204" pitchFamily="34" charset="0"/>
              </a:defRPr>
            </a:lvl2pPr>
            <a:lvl3pPr marL="913716" indent="0">
              <a:buNone/>
              <a:defRPr sz="800">
                <a:latin typeface="Arial" panose="020B0604020202020204" pitchFamily="34" charset="0"/>
                <a:cs typeface="Arial" panose="020B0604020202020204" pitchFamily="34" charset="0"/>
              </a:defRPr>
            </a:lvl3pPr>
            <a:lvl4pPr marL="1370572" indent="0">
              <a:buNone/>
              <a:defRPr sz="800">
                <a:latin typeface="Arial" panose="020B0604020202020204" pitchFamily="34" charset="0"/>
                <a:cs typeface="Arial" panose="020B0604020202020204" pitchFamily="34" charset="0"/>
              </a:defRPr>
            </a:lvl4pPr>
            <a:lvl5pPr marL="1827429"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Tree>
    <p:extLst>
      <p:ext uri="{BB962C8B-B14F-4D97-AF65-F5344CB8AC3E}">
        <p14:creationId xmlns:p14="http://schemas.microsoft.com/office/powerpoint/2010/main" val="152640793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17.xml><?xml version="1.0" encoding="utf-8"?>
<p:sldLayout xmlns:a="http://schemas.openxmlformats.org/drawingml/2006/main" xmlns:r="http://schemas.openxmlformats.org/officeDocument/2006/relationships" xmlns:p="http://schemas.openxmlformats.org/presentationml/2006/main" userDrawn="1">
  <p:cSld name="Blank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E7E9E3C-8CA2-844C-93F2-220F443A07A1}"/>
              </a:ext>
            </a:extLst>
          </p:cNvPr>
          <p:cNvSpPr txBox="1"/>
          <p:nvPr userDrawn="1"/>
        </p:nvSpPr>
        <p:spPr>
          <a:xfrm>
            <a:off x="330200" y="6619349"/>
            <a:ext cx="355600" cy="92460"/>
          </a:xfrm>
          <a:prstGeom prst="rect">
            <a:avLst/>
          </a:prstGeom>
          <a:noFill/>
          <a:ln>
            <a:noFill/>
          </a:ln>
        </p:spPr>
        <p:txBody>
          <a:bodyPr wrap="square" lIns="0" tIns="0" rIns="0" bIns="0" anchor="ctr"/>
          <a:lstStyle/>
          <a:p>
            <a:pPr indent="6349">
              <a:defRPr lang="en-US"/>
            </a:pPr>
            <a:fld id="{0B362F5C-BEB2-F64C-8CE6-BDBE64A2641F}" type="slidenum">
              <a:rPr lang="uk-UA" sz="1000" b="1" smtClean="0">
                <a:solidFill>
                  <a:srgbClr val="7F7F7F"/>
                </a:solidFill>
                <a:latin typeface="Arial-BoldMT" charset="77"/>
                <a:ea typeface="Arial-BoldMT" charset="77"/>
                <a:cs typeface="Arial-BoldMT" charset="77"/>
              </a:rPr>
              <a:pPr indent="6349">
                <a:defRPr lang="en-US"/>
              </a:pPr>
              <a:t>‹#›</a:t>
            </a:fld>
            <a:endParaRPr sz="1000" b="1">
              <a:solidFill>
                <a:srgbClr val="7F7F7F"/>
              </a:solidFill>
              <a:latin typeface="Arial-BoldMT" charset="77"/>
              <a:ea typeface="Arial-BoldMT" charset="77"/>
              <a:cs typeface="Arial-BoldMT" charset="77"/>
            </a:endParaRPr>
          </a:p>
        </p:txBody>
      </p:sp>
      <p:pic>
        <p:nvPicPr>
          <p:cNvPr id="2" name="Picture 1"/>
          <p:cNvPicPr>
            <a:picLocks noChangeAspect="1"/>
          </p:cNvPicPr>
          <p:nvPr userDrawn="1"/>
        </p:nvPicPr>
        <p:blipFill rotWithShape="1">
          <a:blip r:embed="rId2" cstate="email">
            <a:extLst>
              <a:ext uri="{28A0092B-C50C-407E-A947-70E740481C1C}">
                <a14:useLocalDpi xmlns:a14="http://schemas.microsoft.com/office/drawing/2010/main"/>
              </a:ext>
            </a:extLst>
          </a:blip>
          <a:srcRect l="22536" t="17449" r="22535" b="12817"/>
          <a:stretch/>
        </p:blipFill>
        <p:spPr>
          <a:xfrm>
            <a:off x="11501120" y="6279899"/>
            <a:ext cx="396240" cy="503030"/>
          </a:xfrm>
          <a:prstGeom prst="rect">
            <a:avLst/>
          </a:prstGeom>
        </p:spPr>
      </p:pic>
    </p:spTree>
    <p:extLst>
      <p:ext uri="{BB962C8B-B14F-4D97-AF65-F5344CB8AC3E}">
        <p14:creationId xmlns:p14="http://schemas.microsoft.com/office/powerpoint/2010/main" val="2637317062"/>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userDrawn="1">
  <p:cSld name="111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1F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8" name="Text Placeholder 7">
            <a:extLst>
              <a:ext uri="{FF2B5EF4-FFF2-40B4-BE49-F238E27FC236}">
                <a16:creationId xmlns:a16="http://schemas.microsoft.com/office/drawing/2014/main" id="{C228BFF0-8480-F04D-8F95-A83BAE624D0F}"/>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420810931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userDrawn="1">
  <p:cSld name="58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solidFill>
              <a:srgbClr val="2C2C2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5/23/2024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4"/>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478349" y="3060700"/>
            <a:ext cx="5284577" cy="406400"/>
          </a:xfrm>
          <a:prstGeom prst="rect">
            <a:avLst/>
          </a:prstGeom>
        </p:spPr>
        <p:txBody>
          <a:bodyPr anchor="ctr">
            <a:noAutofit/>
          </a:bodyPr>
          <a:lstStyle>
            <a:lvl1pPr marL="0" indent="0">
              <a:buNone/>
              <a:defRPr sz="3499"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Amway Deck Template</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478348" y="3670300"/>
            <a:ext cx="5284577" cy="215900"/>
          </a:xfrm>
          <a:prstGeom prst="rect">
            <a:avLst/>
          </a:prstGeom>
        </p:spPr>
        <p:txBody>
          <a:bodyPr anchor="ctr">
            <a:normAutofit/>
          </a:bodyPr>
          <a:lstStyle>
            <a:lvl1pPr marL="0" indent="0">
              <a:lnSpc>
                <a:spcPct val="150000"/>
              </a:lnSpc>
              <a:buNone/>
              <a:defRPr sz="1500">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Classic</a:t>
            </a:r>
          </a:p>
        </p:txBody>
      </p:sp>
    </p:spTree>
    <p:extLst>
      <p:ext uri="{BB962C8B-B14F-4D97-AF65-F5344CB8AC3E}">
        <p14:creationId xmlns:p14="http://schemas.microsoft.com/office/powerpoint/2010/main" val="10222395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D0CFA4E-A34C-19B9-39CA-71E15E6D1249}"/>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endParaRPr lang="en-US"/>
          </a:p>
        </p:txBody>
      </p:sp>
      <p:sp>
        <p:nvSpPr>
          <p:cNvPr id="3" name="Symbol zastępczy obrazu 2">
            <a:extLst>
              <a:ext uri="{FF2B5EF4-FFF2-40B4-BE49-F238E27FC236}">
                <a16:creationId xmlns:a16="http://schemas.microsoft.com/office/drawing/2014/main" id="{28B01EBC-ED06-BA84-65F7-1A8721B98AE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ymbol zastępczy tekstu 3">
            <a:extLst>
              <a:ext uri="{FF2B5EF4-FFF2-40B4-BE49-F238E27FC236}">
                <a16:creationId xmlns:a16="http://schemas.microsoft.com/office/drawing/2014/main" id="{98AF982D-4097-211B-F8D3-4809035AC18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F8A7FCF0-C21D-A4B5-D045-A3501DA99931}"/>
              </a:ext>
            </a:extLst>
          </p:cNvPr>
          <p:cNvSpPr>
            <a:spLocks noGrp="1"/>
          </p:cNvSpPr>
          <p:nvPr>
            <p:ph type="dt" sz="half" idx="10"/>
          </p:nvPr>
        </p:nvSpPr>
        <p:spPr/>
        <p:txBody>
          <a:bodyPr/>
          <a:lstStyle/>
          <a:p>
            <a:fld id="{F31EF350-4114-4794-BEC1-F9CFB8A11F7E}" type="datetimeFigureOut">
              <a:rPr lang="en-US" smtClean="0"/>
              <a:t>5/23/2024</a:t>
            </a:fld>
            <a:endParaRPr lang="en-US"/>
          </a:p>
        </p:txBody>
      </p:sp>
      <p:sp>
        <p:nvSpPr>
          <p:cNvPr id="6" name="Symbol zastępczy stopki 5">
            <a:extLst>
              <a:ext uri="{FF2B5EF4-FFF2-40B4-BE49-F238E27FC236}">
                <a16:creationId xmlns:a16="http://schemas.microsoft.com/office/drawing/2014/main" id="{03469805-B464-DAFA-7F84-A0956DBB53E2}"/>
              </a:ext>
            </a:extLst>
          </p:cNvPr>
          <p:cNvSpPr>
            <a:spLocks noGrp="1"/>
          </p:cNvSpPr>
          <p:nvPr>
            <p:ph type="ftr" sz="quarter" idx="11"/>
          </p:nvPr>
        </p:nvSpPr>
        <p:spPr/>
        <p:txBody>
          <a:bodyPr/>
          <a:lstStyle/>
          <a:p>
            <a:endParaRPr lang="en-US"/>
          </a:p>
        </p:txBody>
      </p:sp>
      <p:sp>
        <p:nvSpPr>
          <p:cNvPr id="7" name="Symbol zastępczy numeru slajdu 6">
            <a:extLst>
              <a:ext uri="{FF2B5EF4-FFF2-40B4-BE49-F238E27FC236}">
                <a16:creationId xmlns:a16="http://schemas.microsoft.com/office/drawing/2014/main" id="{8AE0D6F3-75B0-8FCE-BEC1-24910AFCBEFC}"/>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1288201891"/>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userDrawn="1">
  <p:cSld name="9_Blank Slide with logo">
    <p:bg>
      <p:bgPr>
        <a:solidFill>
          <a:srgbClr val="FFFFFF"/>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5/23/2024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4013346591"/>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userDrawn="1">
  <p:cSld name="59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165217960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userDrawn="1">
  <p:cSld name="60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179878993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23.xml><?xml version="1.0" encoding="utf-8"?>
<p:sldLayout xmlns:a="http://schemas.openxmlformats.org/drawingml/2006/main" xmlns:r="http://schemas.openxmlformats.org/officeDocument/2006/relationships" xmlns:p="http://schemas.openxmlformats.org/presentationml/2006/main" preserve="1" userDrawn="1">
  <p:cSld name="61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218471785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userDrawn="1">
  <p:cSld name="62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348196481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25.xml><?xml version="1.0" encoding="utf-8"?>
<p:sldLayout xmlns:a="http://schemas.openxmlformats.org/drawingml/2006/main" xmlns:r="http://schemas.openxmlformats.org/officeDocument/2006/relationships" xmlns:p="http://schemas.openxmlformats.org/presentationml/2006/main" preserve="1" userDrawn="1">
  <p:cSld name="63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27089363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userDrawn="1">
  <p:cSld name="118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Rectangle 6">
            <a:extLst>
              <a:ext uri="{FF2B5EF4-FFF2-40B4-BE49-F238E27FC236}">
                <a16:creationId xmlns:a16="http://schemas.microsoft.com/office/drawing/2014/main" id="{E209568A-F9A2-154F-ADF4-199D0B19667E}"/>
              </a:ext>
            </a:extLst>
          </p:cNvPr>
          <p:cNvSpPr/>
          <p:nvPr userDrawn="1"/>
        </p:nvSpPr>
        <p:spPr>
          <a:xfrm>
            <a:off x="1" y="0"/>
            <a:ext cx="4028981" cy="68580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9" name="Picture Placeholder 8">
            <a:extLst>
              <a:ext uri="{FF2B5EF4-FFF2-40B4-BE49-F238E27FC236}">
                <a16:creationId xmlns:a16="http://schemas.microsoft.com/office/drawing/2014/main" id="{CCD3B09F-FB32-344E-B1AC-2F25E979747F}"/>
              </a:ext>
            </a:extLst>
          </p:cNvPr>
          <p:cNvSpPr>
            <a:spLocks noGrp="1"/>
          </p:cNvSpPr>
          <p:nvPr>
            <p:ph type="pic" sz="quarter" idx="13"/>
          </p:nvPr>
        </p:nvSpPr>
        <p:spPr>
          <a:xfrm>
            <a:off x="4029332" y="0"/>
            <a:ext cx="8162669"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1" name="Text Placeholder 10">
            <a:extLst>
              <a:ext uri="{FF2B5EF4-FFF2-40B4-BE49-F238E27FC236}">
                <a16:creationId xmlns:a16="http://schemas.microsoft.com/office/drawing/2014/main" id="{ED81E9FF-63DE-004D-A94F-AA2FFC3C9874}"/>
              </a:ext>
            </a:extLst>
          </p:cNvPr>
          <p:cNvSpPr>
            <a:spLocks noGrp="1"/>
          </p:cNvSpPr>
          <p:nvPr>
            <p:ph type="body" sz="quarter" idx="14" hasCustomPrompt="1"/>
          </p:nvPr>
        </p:nvSpPr>
        <p:spPr>
          <a:xfrm>
            <a:off x="530491" y="2641600"/>
            <a:ext cx="3315563" cy="1003300"/>
          </a:xfrm>
          <a:prstGeom prst="rect">
            <a:avLst/>
          </a:prstGeom>
        </p:spPr>
        <p:txBody>
          <a:bodyPr anchor="ctr">
            <a:noAutofit/>
          </a:bodyPr>
          <a:lstStyle>
            <a:lvl1pPr marL="0" indent="0">
              <a:buNone/>
              <a:defRPr sz="3499" b="1">
                <a:solidFill>
                  <a:srgbClr val="5F5F5F"/>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pic>
        <p:nvPicPr>
          <p:cNvPr id="13" name="Picture 12">
            <a:extLst>
              <a:ext uri="{FF2B5EF4-FFF2-40B4-BE49-F238E27FC236}">
                <a16:creationId xmlns:a16="http://schemas.microsoft.com/office/drawing/2014/main" id="{3259D6D0-0DD4-B644-8B38-F10D88CB1EE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30491" y="5651320"/>
            <a:ext cx="834347" cy="294504"/>
          </a:xfrm>
          <a:prstGeom prst="rect">
            <a:avLst/>
          </a:prstGeom>
        </p:spPr>
      </p:pic>
      <p:sp>
        <p:nvSpPr>
          <p:cNvPr id="16" name="Text Placeholder 15">
            <a:extLst>
              <a:ext uri="{FF2B5EF4-FFF2-40B4-BE49-F238E27FC236}">
                <a16:creationId xmlns:a16="http://schemas.microsoft.com/office/drawing/2014/main" id="{D10C3CE8-5746-2B45-A4BC-4C4220186435}"/>
              </a:ext>
            </a:extLst>
          </p:cNvPr>
          <p:cNvSpPr>
            <a:spLocks noGrp="1"/>
          </p:cNvSpPr>
          <p:nvPr>
            <p:ph type="body" sz="quarter" idx="15" hasCustomPrompt="1"/>
          </p:nvPr>
        </p:nvSpPr>
        <p:spPr>
          <a:xfrm>
            <a:off x="530492" y="3957866"/>
            <a:ext cx="3315563" cy="309335"/>
          </a:xfrm>
          <a:prstGeom prst="rect">
            <a:avLst/>
          </a:prstGeom>
        </p:spPr>
        <p:txBody>
          <a:bodyPr anchor="ctr">
            <a:normAutofit/>
          </a:bodyPr>
          <a:lstStyle>
            <a:lvl1pPr marL="0" indent="0">
              <a:buNone/>
              <a:defRPr sz="1500" b="0" i="0">
                <a:solidFill>
                  <a:srgbClr val="5F5F5F"/>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spTree>
    <p:extLst>
      <p:ext uri="{BB962C8B-B14F-4D97-AF65-F5344CB8AC3E}">
        <p14:creationId xmlns:p14="http://schemas.microsoft.com/office/powerpoint/2010/main" val="40928886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userDrawn="1">
  <p:cSld name="119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E5E7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9" name="Picture Placeholder 8">
            <a:extLst>
              <a:ext uri="{FF2B5EF4-FFF2-40B4-BE49-F238E27FC236}">
                <a16:creationId xmlns:a16="http://schemas.microsoft.com/office/drawing/2014/main" id="{CCD3B09F-FB32-344E-B1AC-2F25E979747F}"/>
              </a:ext>
            </a:extLst>
          </p:cNvPr>
          <p:cNvSpPr>
            <a:spLocks noGrp="1"/>
          </p:cNvSpPr>
          <p:nvPr>
            <p:ph type="pic" sz="quarter" idx="13"/>
          </p:nvPr>
        </p:nvSpPr>
        <p:spPr>
          <a:xfrm>
            <a:off x="6096000" y="0"/>
            <a:ext cx="6096000"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1" name="Text Placeholder 10">
            <a:extLst>
              <a:ext uri="{FF2B5EF4-FFF2-40B4-BE49-F238E27FC236}">
                <a16:creationId xmlns:a16="http://schemas.microsoft.com/office/drawing/2014/main" id="{ED81E9FF-63DE-004D-A94F-AA2FFC3C9874}"/>
              </a:ext>
            </a:extLst>
          </p:cNvPr>
          <p:cNvSpPr>
            <a:spLocks noGrp="1"/>
          </p:cNvSpPr>
          <p:nvPr>
            <p:ph type="body" sz="quarter" idx="14" hasCustomPrompt="1"/>
          </p:nvPr>
        </p:nvSpPr>
        <p:spPr>
          <a:xfrm>
            <a:off x="1445130" y="2641600"/>
            <a:ext cx="3315563" cy="1003300"/>
          </a:xfrm>
          <a:prstGeom prst="rect">
            <a:avLst/>
          </a:prstGeom>
        </p:spPr>
        <p:txBody>
          <a:bodyPr anchor="ctr">
            <a:noAutofit/>
          </a:bodyPr>
          <a:lstStyle>
            <a:lvl1pPr marL="0" indent="0">
              <a:buNone/>
              <a:defRPr sz="3499" b="1">
                <a:solidFill>
                  <a:srgbClr val="35466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pic>
        <p:nvPicPr>
          <p:cNvPr id="13" name="Picture 12">
            <a:extLst>
              <a:ext uri="{FF2B5EF4-FFF2-40B4-BE49-F238E27FC236}">
                <a16:creationId xmlns:a16="http://schemas.microsoft.com/office/drawing/2014/main" id="{3259D6D0-0DD4-B644-8B38-F10D88CB1EE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5129" y="5651320"/>
            <a:ext cx="834347" cy="294504"/>
          </a:xfrm>
          <a:prstGeom prst="rect">
            <a:avLst/>
          </a:prstGeom>
        </p:spPr>
      </p:pic>
      <p:sp>
        <p:nvSpPr>
          <p:cNvPr id="16" name="Text Placeholder 15">
            <a:extLst>
              <a:ext uri="{FF2B5EF4-FFF2-40B4-BE49-F238E27FC236}">
                <a16:creationId xmlns:a16="http://schemas.microsoft.com/office/drawing/2014/main" id="{D10C3CE8-5746-2B45-A4BC-4C4220186435}"/>
              </a:ext>
            </a:extLst>
          </p:cNvPr>
          <p:cNvSpPr>
            <a:spLocks noGrp="1"/>
          </p:cNvSpPr>
          <p:nvPr>
            <p:ph type="body" sz="quarter" idx="15" hasCustomPrompt="1"/>
          </p:nvPr>
        </p:nvSpPr>
        <p:spPr>
          <a:xfrm>
            <a:off x="1445130" y="3957866"/>
            <a:ext cx="3315563" cy="309335"/>
          </a:xfrm>
          <a:prstGeom prst="rect">
            <a:avLst/>
          </a:prstGeom>
        </p:spPr>
        <p:txBody>
          <a:bodyPr anchor="ctr">
            <a:normAutofit/>
          </a:bodyPr>
          <a:lstStyle>
            <a:lvl1pPr marL="0" indent="0">
              <a:buNone/>
              <a:defRPr sz="1500" b="0" i="0">
                <a:solidFill>
                  <a:srgbClr val="35466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spTree>
    <p:extLst>
      <p:ext uri="{BB962C8B-B14F-4D97-AF65-F5344CB8AC3E}">
        <p14:creationId xmlns:p14="http://schemas.microsoft.com/office/powerpoint/2010/main" val="76635752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userDrawn="1">
  <p:cSld name="64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5" y="3060700"/>
            <a:ext cx="5284577" cy="406400"/>
          </a:xfrm>
          <a:prstGeom prst="rect">
            <a:avLst/>
          </a:prstGeom>
        </p:spPr>
        <p:txBody>
          <a:bodyPr anchor="ctr">
            <a:noAutofit/>
          </a:bodyPr>
          <a:lstStyle>
            <a:lvl1pPr marL="0" indent="0" algn="ctr">
              <a:buNone/>
              <a:defRPr sz="3499"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5" y="3670300"/>
            <a:ext cx="5284577" cy="355600"/>
          </a:xfrm>
          <a:prstGeom prst="rect">
            <a:avLst/>
          </a:prstGeom>
        </p:spPr>
        <p:txBody>
          <a:bodyPr anchor="ctr">
            <a:normAutofit/>
          </a:bodyPr>
          <a:lstStyle>
            <a:lvl1pPr marL="0" indent="0" algn="ctr">
              <a:lnSpc>
                <a:spcPct val="150000"/>
              </a:lnSpc>
              <a:buNone/>
              <a:defRPr sz="1500">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spTree>
    <p:extLst>
      <p:ext uri="{BB962C8B-B14F-4D97-AF65-F5344CB8AC3E}">
        <p14:creationId xmlns:p14="http://schemas.microsoft.com/office/powerpoint/2010/main" val="67335923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userDrawn="1">
  <p:cSld name="65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5" y="3060700"/>
            <a:ext cx="5284577" cy="406400"/>
          </a:xfrm>
          <a:prstGeom prst="rect">
            <a:avLst/>
          </a:prstGeom>
        </p:spPr>
        <p:txBody>
          <a:bodyPr anchor="ctr">
            <a:noAutofit/>
          </a:bodyPr>
          <a:lstStyle>
            <a:lvl1pPr marL="0" indent="0" algn="ctr">
              <a:buNone/>
              <a:defRPr sz="3499"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5" y="3670300"/>
            <a:ext cx="5284577" cy="355600"/>
          </a:xfrm>
          <a:prstGeom prst="rect">
            <a:avLst/>
          </a:prstGeom>
        </p:spPr>
        <p:txBody>
          <a:bodyPr anchor="ctr">
            <a:normAutofit/>
          </a:bodyPr>
          <a:lstStyle>
            <a:lvl1pPr marL="0" indent="0" algn="ctr">
              <a:lnSpc>
                <a:spcPct val="150000"/>
              </a:lnSpc>
              <a:buNone/>
              <a:defRPr sz="15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8" name="Picture 7">
            <a:extLst>
              <a:ext uri="{FF2B5EF4-FFF2-40B4-BE49-F238E27FC236}">
                <a16:creationId xmlns:a16="http://schemas.microsoft.com/office/drawing/2014/main" id="{821D8E19-BBC6-614E-83A4-BA00CC0DE08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302405469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3E47984-D512-14A4-0284-50A726B1642B}"/>
              </a:ext>
            </a:extLst>
          </p:cNvPr>
          <p:cNvSpPr>
            <a:spLocks noGrp="1"/>
          </p:cNvSpPr>
          <p:nvPr>
            <p:ph type="title"/>
          </p:nvPr>
        </p:nvSpPr>
        <p:spPr/>
        <p:txBody>
          <a:bodyPr/>
          <a:lstStyle/>
          <a:p>
            <a:r>
              <a:rPr lang="pl-PL"/>
              <a:t>Kliknij, aby edytować styl</a:t>
            </a:r>
            <a:endParaRPr lang="en-US"/>
          </a:p>
        </p:txBody>
      </p:sp>
      <p:sp>
        <p:nvSpPr>
          <p:cNvPr id="3" name="Symbol zastępczy tytułu pionowego 2">
            <a:extLst>
              <a:ext uri="{FF2B5EF4-FFF2-40B4-BE49-F238E27FC236}">
                <a16:creationId xmlns:a16="http://schemas.microsoft.com/office/drawing/2014/main" id="{206BDDE9-C81C-AE56-C953-E72943AACAF0}"/>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daty 3">
            <a:extLst>
              <a:ext uri="{FF2B5EF4-FFF2-40B4-BE49-F238E27FC236}">
                <a16:creationId xmlns:a16="http://schemas.microsoft.com/office/drawing/2014/main" id="{5803D0E4-BED0-2C29-8233-8984D2827F6E}"/>
              </a:ext>
            </a:extLst>
          </p:cNvPr>
          <p:cNvSpPr>
            <a:spLocks noGrp="1"/>
          </p:cNvSpPr>
          <p:nvPr>
            <p:ph type="dt" sz="half" idx="10"/>
          </p:nvPr>
        </p:nvSpPr>
        <p:spPr/>
        <p:txBody>
          <a:bodyPr/>
          <a:lstStyle/>
          <a:p>
            <a:fld id="{F31EF350-4114-4794-BEC1-F9CFB8A11F7E}" type="datetimeFigureOut">
              <a:rPr lang="en-US" smtClean="0"/>
              <a:t>5/23/2024</a:t>
            </a:fld>
            <a:endParaRPr lang="en-US"/>
          </a:p>
        </p:txBody>
      </p:sp>
      <p:sp>
        <p:nvSpPr>
          <p:cNvPr id="5" name="Symbol zastępczy stopki 4">
            <a:extLst>
              <a:ext uri="{FF2B5EF4-FFF2-40B4-BE49-F238E27FC236}">
                <a16:creationId xmlns:a16="http://schemas.microsoft.com/office/drawing/2014/main" id="{DC8EF957-DF12-11D2-1C20-7FDA0EF26C3F}"/>
              </a:ext>
            </a:extLst>
          </p:cNvPr>
          <p:cNvSpPr>
            <a:spLocks noGrp="1"/>
          </p:cNvSpPr>
          <p:nvPr>
            <p:ph type="ftr" sz="quarter" idx="11"/>
          </p:nvPr>
        </p:nvSpPr>
        <p:spPr/>
        <p:txBody>
          <a:bodyPr/>
          <a:lstStyle/>
          <a:p>
            <a:endParaRPr lang="en-US"/>
          </a:p>
        </p:txBody>
      </p:sp>
      <p:sp>
        <p:nvSpPr>
          <p:cNvPr id="6" name="Symbol zastępczy numeru slajdu 5">
            <a:extLst>
              <a:ext uri="{FF2B5EF4-FFF2-40B4-BE49-F238E27FC236}">
                <a16:creationId xmlns:a16="http://schemas.microsoft.com/office/drawing/2014/main" id="{CE1A6F6B-FD19-B516-32B5-4CB70B48349D}"/>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1309121693"/>
      </p:ext>
    </p:extLst>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userDrawn="1">
  <p:cSld name="66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E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5" y="3060700"/>
            <a:ext cx="5284577" cy="406400"/>
          </a:xfrm>
          <a:prstGeom prst="rect">
            <a:avLst/>
          </a:prstGeom>
        </p:spPr>
        <p:txBody>
          <a:bodyPr anchor="ctr">
            <a:noAutofit/>
          </a:bodyPr>
          <a:lstStyle>
            <a:lvl1pPr marL="0" indent="0" algn="ctr">
              <a:buNone/>
              <a:defRPr sz="3499" b="1">
                <a:solidFill>
                  <a:srgbClr val="8A454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5" y="3670300"/>
            <a:ext cx="5284577" cy="355600"/>
          </a:xfrm>
          <a:prstGeom prst="rect">
            <a:avLst/>
          </a:prstGeom>
        </p:spPr>
        <p:txBody>
          <a:bodyPr anchor="ctr">
            <a:normAutofit/>
          </a:bodyPr>
          <a:lstStyle>
            <a:lvl1pPr marL="0" indent="0" algn="ctr">
              <a:lnSpc>
                <a:spcPct val="150000"/>
              </a:lnSpc>
              <a:buNone/>
              <a:defRPr sz="1500">
                <a:solidFill>
                  <a:srgbClr val="8A454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8" name="Picture 7">
            <a:extLst>
              <a:ext uri="{FF2B5EF4-FFF2-40B4-BE49-F238E27FC236}">
                <a16:creationId xmlns:a16="http://schemas.microsoft.com/office/drawing/2014/main" id="{426B6916-0FA5-C743-90DB-75BDFEC0A8E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420859708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userDrawn="1">
  <p:cSld name="67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5" y="3060700"/>
            <a:ext cx="5284577" cy="406400"/>
          </a:xfrm>
          <a:prstGeom prst="rect">
            <a:avLst/>
          </a:prstGeom>
        </p:spPr>
        <p:txBody>
          <a:bodyPr anchor="ctr">
            <a:noAutofit/>
          </a:bodyPr>
          <a:lstStyle>
            <a:lvl1pPr marL="0" indent="0" algn="ctr">
              <a:buNone/>
              <a:defRPr sz="3499" b="1">
                <a:solidFill>
                  <a:srgbClr val="AF7854"/>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5" y="3670300"/>
            <a:ext cx="5284577" cy="355600"/>
          </a:xfrm>
          <a:prstGeom prst="rect">
            <a:avLst/>
          </a:prstGeom>
        </p:spPr>
        <p:txBody>
          <a:bodyPr anchor="ctr">
            <a:normAutofit/>
          </a:bodyPr>
          <a:lstStyle>
            <a:lvl1pPr marL="0" indent="0" algn="ctr">
              <a:lnSpc>
                <a:spcPct val="150000"/>
              </a:lnSpc>
              <a:buNone/>
              <a:defRPr sz="1500">
                <a:solidFill>
                  <a:srgbClr val="B0785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8" name="Picture 7">
            <a:extLst>
              <a:ext uri="{FF2B5EF4-FFF2-40B4-BE49-F238E27FC236}">
                <a16:creationId xmlns:a16="http://schemas.microsoft.com/office/drawing/2014/main" id="{7132DCBD-5C38-DF43-91FA-E9443E83A15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202610467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32.xml><?xml version="1.0" encoding="utf-8"?>
<p:sldLayout xmlns:a="http://schemas.openxmlformats.org/drawingml/2006/main" xmlns:r="http://schemas.openxmlformats.org/officeDocument/2006/relationships" xmlns:p="http://schemas.openxmlformats.org/presentationml/2006/main" preserve="1" userDrawn="1">
  <p:cSld name="68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5" y="3060700"/>
            <a:ext cx="5284577" cy="406400"/>
          </a:xfrm>
          <a:prstGeom prst="rect">
            <a:avLst/>
          </a:prstGeom>
        </p:spPr>
        <p:txBody>
          <a:bodyPr anchor="ctr">
            <a:noAutofit/>
          </a:bodyPr>
          <a:lstStyle>
            <a:lvl1pPr marL="0" indent="0" algn="ctr">
              <a:buNone/>
              <a:defRPr sz="3499" b="1">
                <a:solidFill>
                  <a:srgbClr val="7E834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5" y="3670300"/>
            <a:ext cx="5284577" cy="355600"/>
          </a:xfrm>
          <a:prstGeom prst="rect">
            <a:avLst/>
          </a:prstGeom>
        </p:spPr>
        <p:txBody>
          <a:bodyPr anchor="ctr">
            <a:normAutofit/>
          </a:bodyPr>
          <a:lstStyle>
            <a:lvl1pPr marL="0" indent="0" algn="ctr">
              <a:lnSpc>
                <a:spcPct val="150000"/>
              </a:lnSpc>
              <a:buNone/>
              <a:defRPr sz="1500">
                <a:solidFill>
                  <a:srgbClr val="7E8443"/>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8" name="Picture 7">
            <a:extLst>
              <a:ext uri="{FF2B5EF4-FFF2-40B4-BE49-F238E27FC236}">
                <a16:creationId xmlns:a16="http://schemas.microsoft.com/office/drawing/2014/main" id="{F6974F0D-DF4A-0847-84AC-8796DDEAE02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21192004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userDrawn="1">
  <p:cSld name="69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8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5" y="3060700"/>
            <a:ext cx="5284577" cy="406400"/>
          </a:xfrm>
          <a:prstGeom prst="rect">
            <a:avLst/>
          </a:prstGeom>
        </p:spPr>
        <p:txBody>
          <a:bodyPr anchor="ctr">
            <a:noAutofit/>
          </a:bodyPr>
          <a:lstStyle>
            <a:lvl1pPr marL="0" indent="0" algn="ctr">
              <a:buNone/>
              <a:defRPr sz="3499" b="1">
                <a:solidFill>
                  <a:srgbClr val="43797F"/>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5" y="3670300"/>
            <a:ext cx="5284577" cy="355600"/>
          </a:xfrm>
          <a:prstGeom prst="rect">
            <a:avLst/>
          </a:prstGeom>
        </p:spPr>
        <p:txBody>
          <a:bodyPr anchor="ctr">
            <a:normAutofit/>
          </a:bodyPr>
          <a:lstStyle>
            <a:lvl1pPr marL="0" indent="0" algn="ctr">
              <a:lnSpc>
                <a:spcPct val="150000"/>
              </a:lnSpc>
              <a:buNone/>
              <a:defRPr sz="1500">
                <a:solidFill>
                  <a:srgbClr val="417980"/>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8" name="Picture 7">
            <a:extLst>
              <a:ext uri="{FF2B5EF4-FFF2-40B4-BE49-F238E27FC236}">
                <a16:creationId xmlns:a16="http://schemas.microsoft.com/office/drawing/2014/main" id="{0E618B7B-D6CB-E241-94CE-101F603AE14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210628521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userDrawn="1">
  <p:cSld name="70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5" y="3060700"/>
            <a:ext cx="5284577" cy="406400"/>
          </a:xfrm>
          <a:prstGeom prst="rect">
            <a:avLst/>
          </a:prstGeom>
        </p:spPr>
        <p:txBody>
          <a:bodyPr anchor="ctr">
            <a:noAutofit/>
          </a:bodyPr>
          <a:lstStyle>
            <a:lvl1pPr marL="0" indent="0" algn="ctr">
              <a:buNone/>
              <a:defRPr sz="3499" b="1">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5" y="3670300"/>
            <a:ext cx="5284577" cy="355600"/>
          </a:xfrm>
          <a:prstGeom prst="rect">
            <a:avLst/>
          </a:prstGeom>
        </p:spPr>
        <p:txBody>
          <a:bodyPr anchor="ctr">
            <a:normAutofit/>
          </a:bodyPr>
          <a:lstStyle>
            <a:lvl1pPr marL="0" indent="0" algn="ctr">
              <a:lnSpc>
                <a:spcPct val="150000"/>
              </a:lnSpc>
              <a:buNone/>
              <a:defRPr sz="1500">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8" name="Picture 7">
            <a:extLst>
              <a:ext uri="{FF2B5EF4-FFF2-40B4-BE49-F238E27FC236}">
                <a16:creationId xmlns:a16="http://schemas.microsoft.com/office/drawing/2014/main" id="{ED97C1BD-4019-6C45-A7BA-957C0C81E00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348054724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35.xml><?xml version="1.0" encoding="utf-8"?>
<p:sldLayout xmlns:a="http://schemas.openxmlformats.org/drawingml/2006/main" xmlns:r="http://schemas.openxmlformats.org/officeDocument/2006/relationships" xmlns:p="http://schemas.openxmlformats.org/presentationml/2006/main" preserve="1" userDrawn="1">
  <p:cSld name="71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5" y="3060700"/>
            <a:ext cx="5284577" cy="406400"/>
          </a:xfrm>
          <a:prstGeom prst="rect">
            <a:avLst/>
          </a:prstGeom>
        </p:spPr>
        <p:txBody>
          <a:bodyPr anchor="ctr">
            <a:noAutofit/>
          </a:bodyPr>
          <a:lstStyle>
            <a:lvl1pPr marL="0" indent="0" algn="ctr">
              <a:buNone/>
              <a:defRPr sz="3499"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5" y="3670300"/>
            <a:ext cx="5284577" cy="355600"/>
          </a:xfrm>
          <a:prstGeom prst="rect">
            <a:avLst/>
          </a:prstGeom>
        </p:spPr>
        <p:txBody>
          <a:bodyPr anchor="ctr">
            <a:normAutofit/>
          </a:bodyPr>
          <a:lstStyle>
            <a:lvl1pPr marL="0" indent="0" algn="ctr">
              <a:lnSpc>
                <a:spcPct val="150000"/>
              </a:lnSpc>
              <a:buNone/>
              <a:defRPr sz="1500">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8" name="Picture 7">
            <a:extLst>
              <a:ext uri="{FF2B5EF4-FFF2-40B4-BE49-F238E27FC236}">
                <a16:creationId xmlns:a16="http://schemas.microsoft.com/office/drawing/2014/main" id="{0F51BBA9-6A97-E44C-880A-3FE18985DDC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253467724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userDrawn="1">
  <p:cSld name="72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502498"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03755" y="3060700"/>
            <a:ext cx="5284577" cy="406400"/>
          </a:xfrm>
          <a:prstGeom prst="rect">
            <a:avLst/>
          </a:prstGeom>
        </p:spPr>
        <p:txBody>
          <a:bodyPr anchor="ctr">
            <a:noAutofit/>
          </a:bodyPr>
          <a:lstStyle>
            <a:lvl1pPr marL="0" indent="0" algn="l">
              <a:buNone/>
              <a:defRPr sz="3499"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03755" y="3670300"/>
            <a:ext cx="5284577" cy="355600"/>
          </a:xfrm>
          <a:prstGeom prst="rect">
            <a:avLst/>
          </a:prstGeom>
        </p:spPr>
        <p:txBody>
          <a:bodyPr anchor="ctr">
            <a:normAutofit/>
          </a:bodyPr>
          <a:lstStyle>
            <a:lvl1pPr marL="0" indent="0" algn="l">
              <a:lnSpc>
                <a:spcPct val="150000"/>
              </a:lnSpc>
              <a:buNone/>
              <a:defRPr sz="1500">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spTree>
    <p:extLst>
      <p:ext uri="{BB962C8B-B14F-4D97-AF65-F5344CB8AC3E}">
        <p14:creationId xmlns:p14="http://schemas.microsoft.com/office/powerpoint/2010/main" val="296457188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37.xml><?xml version="1.0" encoding="utf-8"?>
<p:sldLayout xmlns:a="http://schemas.openxmlformats.org/drawingml/2006/main" xmlns:r="http://schemas.openxmlformats.org/officeDocument/2006/relationships" xmlns:p="http://schemas.openxmlformats.org/presentationml/2006/main" preserve="1" userDrawn="1">
  <p:cSld name="73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59" y="3060700"/>
            <a:ext cx="5284577" cy="406400"/>
          </a:xfrm>
          <a:prstGeom prst="rect">
            <a:avLst/>
          </a:prstGeom>
        </p:spPr>
        <p:txBody>
          <a:bodyPr anchor="ctr">
            <a:noAutofit/>
          </a:bodyPr>
          <a:lstStyle>
            <a:lvl1pPr marL="0" indent="0" algn="l">
              <a:buNone/>
              <a:defRPr sz="3499"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59" y="3670300"/>
            <a:ext cx="5284577" cy="355600"/>
          </a:xfrm>
          <a:prstGeom prst="rect">
            <a:avLst/>
          </a:prstGeom>
        </p:spPr>
        <p:txBody>
          <a:bodyPr anchor="ctr">
            <a:normAutofit/>
          </a:bodyPr>
          <a:lstStyle>
            <a:lvl1pPr marL="0" indent="0" algn="l">
              <a:lnSpc>
                <a:spcPct val="150000"/>
              </a:lnSpc>
              <a:buNone/>
              <a:defRPr sz="15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13" name="Picture 12">
            <a:extLst>
              <a:ext uri="{FF2B5EF4-FFF2-40B4-BE49-F238E27FC236}">
                <a16:creationId xmlns:a16="http://schemas.microsoft.com/office/drawing/2014/main" id="{AFFA023D-DE7C-1543-A738-2B63B86905D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12433365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userDrawn="1">
  <p:cSld name="74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59" y="3060700"/>
            <a:ext cx="5284577" cy="406400"/>
          </a:xfrm>
          <a:prstGeom prst="rect">
            <a:avLst/>
          </a:prstGeom>
        </p:spPr>
        <p:txBody>
          <a:bodyPr anchor="ctr">
            <a:noAutofit/>
          </a:bodyPr>
          <a:lstStyle>
            <a:lvl1pPr marL="0" indent="0" algn="l">
              <a:buNone/>
              <a:defRPr sz="3499" b="1">
                <a:solidFill>
                  <a:srgbClr val="884548"/>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59" y="3670300"/>
            <a:ext cx="5284577" cy="355600"/>
          </a:xfrm>
          <a:prstGeom prst="rect">
            <a:avLst/>
          </a:prstGeom>
        </p:spPr>
        <p:txBody>
          <a:bodyPr anchor="ctr">
            <a:normAutofit/>
          </a:bodyPr>
          <a:lstStyle>
            <a:lvl1pPr marL="0" indent="0" algn="l">
              <a:lnSpc>
                <a:spcPct val="150000"/>
              </a:lnSpc>
              <a:buNone/>
              <a:defRPr sz="1500">
                <a:solidFill>
                  <a:srgbClr val="89454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7" name="Picture 6">
            <a:extLst>
              <a:ext uri="{FF2B5EF4-FFF2-40B4-BE49-F238E27FC236}">
                <a16:creationId xmlns:a16="http://schemas.microsoft.com/office/drawing/2014/main" id="{08EB78C5-9ADE-2842-BCA7-8C5E542990F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411053642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39.xml><?xml version="1.0" encoding="utf-8"?>
<p:sldLayout xmlns:a="http://schemas.openxmlformats.org/drawingml/2006/main" xmlns:r="http://schemas.openxmlformats.org/officeDocument/2006/relationships" xmlns:p="http://schemas.openxmlformats.org/presentationml/2006/main" preserve="1" userDrawn="1">
  <p:cSld name="75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59" y="3060700"/>
            <a:ext cx="5284577" cy="406400"/>
          </a:xfrm>
          <a:prstGeom prst="rect">
            <a:avLst/>
          </a:prstGeom>
        </p:spPr>
        <p:txBody>
          <a:bodyPr anchor="ctr">
            <a:noAutofit/>
          </a:bodyPr>
          <a:lstStyle>
            <a:lvl1pPr marL="0" indent="0" algn="l">
              <a:buNone/>
              <a:defRPr sz="3499" b="1">
                <a:solidFill>
                  <a:srgbClr val="AE785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59" y="3670300"/>
            <a:ext cx="5284577" cy="355600"/>
          </a:xfrm>
          <a:prstGeom prst="rect">
            <a:avLst/>
          </a:prstGeom>
        </p:spPr>
        <p:txBody>
          <a:bodyPr anchor="ctr">
            <a:normAutofit/>
          </a:bodyPr>
          <a:lstStyle>
            <a:lvl1pPr marL="0" indent="0" algn="l">
              <a:lnSpc>
                <a:spcPct val="150000"/>
              </a:lnSpc>
              <a:buNone/>
              <a:defRPr sz="1500">
                <a:solidFill>
                  <a:srgbClr val="AF7854"/>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8" name="Picture 7">
            <a:extLst>
              <a:ext uri="{FF2B5EF4-FFF2-40B4-BE49-F238E27FC236}">
                <a16:creationId xmlns:a16="http://schemas.microsoft.com/office/drawing/2014/main" id="{83010A65-7043-8F44-915F-89B9BAA235C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316827617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4A30FD93-A7B4-8C10-1A97-86EB2C749650}"/>
              </a:ext>
            </a:extLst>
          </p:cNvPr>
          <p:cNvSpPr>
            <a:spLocks noGrp="1"/>
          </p:cNvSpPr>
          <p:nvPr>
            <p:ph type="title" orient="vert"/>
          </p:nvPr>
        </p:nvSpPr>
        <p:spPr>
          <a:xfrm>
            <a:off x="8724900" y="365125"/>
            <a:ext cx="2628900" cy="5811838"/>
          </a:xfrm>
        </p:spPr>
        <p:txBody>
          <a:bodyPr vert="eaVert"/>
          <a:lstStyle/>
          <a:p>
            <a:r>
              <a:rPr lang="pl-PL"/>
              <a:t>Kliknij, aby edytować styl</a:t>
            </a:r>
            <a:endParaRPr lang="en-US"/>
          </a:p>
        </p:txBody>
      </p:sp>
      <p:sp>
        <p:nvSpPr>
          <p:cNvPr id="3" name="Symbol zastępczy tytułu pionowego 2">
            <a:extLst>
              <a:ext uri="{FF2B5EF4-FFF2-40B4-BE49-F238E27FC236}">
                <a16:creationId xmlns:a16="http://schemas.microsoft.com/office/drawing/2014/main" id="{FAC93A12-DF95-F072-1EBF-BFF5571E02CA}"/>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daty 3">
            <a:extLst>
              <a:ext uri="{FF2B5EF4-FFF2-40B4-BE49-F238E27FC236}">
                <a16:creationId xmlns:a16="http://schemas.microsoft.com/office/drawing/2014/main" id="{36B3543F-E5C1-3869-7DA7-EC2E4D9275EA}"/>
              </a:ext>
            </a:extLst>
          </p:cNvPr>
          <p:cNvSpPr>
            <a:spLocks noGrp="1"/>
          </p:cNvSpPr>
          <p:nvPr>
            <p:ph type="dt" sz="half" idx="10"/>
          </p:nvPr>
        </p:nvSpPr>
        <p:spPr/>
        <p:txBody>
          <a:bodyPr/>
          <a:lstStyle/>
          <a:p>
            <a:fld id="{F31EF350-4114-4794-BEC1-F9CFB8A11F7E}" type="datetimeFigureOut">
              <a:rPr lang="en-US" smtClean="0"/>
              <a:t>5/23/2024</a:t>
            </a:fld>
            <a:endParaRPr lang="en-US"/>
          </a:p>
        </p:txBody>
      </p:sp>
      <p:sp>
        <p:nvSpPr>
          <p:cNvPr id="5" name="Symbol zastępczy stopki 4">
            <a:extLst>
              <a:ext uri="{FF2B5EF4-FFF2-40B4-BE49-F238E27FC236}">
                <a16:creationId xmlns:a16="http://schemas.microsoft.com/office/drawing/2014/main" id="{A5DB5953-593A-A44B-97E9-59A85D858BDA}"/>
              </a:ext>
            </a:extLst>
          </p:cNvPr>
          <p:cNvSpPr>
            <a:spLocks noGrp="1"/>
          </p:cNvSpPr>
          <p:nvPr>
            <p:ph type="ftr" sz="quarter" idx="11"/>
          </p:nvPr>
        </p:nvSpPr>
        <p:spPr/>
        <p:txBody>
          <a:bodyPr/>
          <a:lstStyle/>
          <a:p>
            <a:endParaRPr lang="en-US"/>
          </a:p>
        </p:txBody>
      </p:sp>
      <p:sp>
        <p:nvSpPr>
          <p:cNvPr id="6" name="Symbol zastępczy numeru slajdu 5">
            <a:extLst>
              <a:ext uri="{FF2B5EF4-FFF2-40B4-BE49-F238E27FC236}">
                <a16:creationId xmlns:a16="http://schemas.microsoft.com/office/drawing/2014/main" id="{18EE07EF-9613-F0F2-EE15-2A06E0D9EC8E}"/>
              </a:ext>
            </a:extLst>
          </p:cNvPr>
          <p:cNvSpPr>
            <a:spLocks noGrp="1"/>
          </p:cNvSpPr>
          <p:nvPr>
            <p:ph type="sldNum" sz="quarter" idx="12"/>
          </p:nvPr>
        </p:nvSpPr>
        <p:spPr/>
        <p:txBody>
          <a:bodyPr/>
          <a:lstStyle/>
          <a:p>
            <a:fld id="{78D2C17C-A973-439B-9A8D-FB1E118D2CBB}" type="slidenum">
              <a:rPr lang="en-US" smtClean="0"/>
              <a:t>‹#›</a:t>
            </a:fld>
            <a:endParaRPr lang="en-US"/>
          </a:p>
        </p:txBody>
      </p:sp>
    </p:spTree>
    <p:extLst>
      <p:ext uri="{BB962C8B-B14F-4D97-AF65-F5344CB8AC3E}">
        <p14:creationId xmlns:p14="http://schemas.microsoft.com/office/powerpoint/2010/main" val="2836449985"/>
      </p:ext>
    </p:extLst>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preserve="1" userDrawn="1">
  <p:cSld name="76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59" y="3060700"/>
            <a:ext cx="5284577" cy="406400"/>
          </a:xfrm>
          <a:prstGeom prst="rect">
            <a:avLst/>
          </a:prstGeom>
        </p:spPr>
        <p:txBody>
          <a:bodyPr anchor="ctr">
            <a:noAutofit/>
          </a:bodyPr>
          <a:lstStyle>
            <a:lvl1pPr marL="0" indent="0" algn="l">
              <a:buNone/>
              <a:defRPr sz="3499" b="1">
                <a:solidFill>
                  <a:srgbClr val="7E824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59" y="3670300"/>
            <a:ext cx="5284577" cy="355600"/>
          </a:xfrm>
          <a:prstGeom prst="rect">
            <a:avLst/>
          </a:prstGeom>
        </p:spPr>
        <p:txBody>
          <a:bodyPr anchor="ctr">
            <a:normAutofit/>
          </a:bodyPr>
          <a:lstStyle>
            <a:lvl1pPr marL="0" indent="0" algn="l">
              <a:lnSpc>
                <a:spcPct val="150000"/>
              </a:lnSpc>
              <a:buNone/>
              <a:defRPr sz="1500">
                <a:solidFill>
                  <a:srgbClr val="7E834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7" name="Picture 6">
            <a:extLst>
              <a:ext uri="{FF2B5EF4-FFF2-40B4-BE49-F238E27FC236}">
                <a16:creationId xmlns:a16="http://schemas.microsoft.com/office/drawing/2014/main" id="{FEFEC451-B07F-BC47-9802-C3F51A436D0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385833674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41.xml><?xml version="1.0" encoding="utf-8"?>
<p:sldLayout xmlns:a="http://schemas.openxmlformats.org/drawingml/2006/main" xmlns:r="http://schemas.openxmlformats.org/officeDocument/2006/relationships" xmlns:p="http://schemas.openxmlformats.org/presentationml/2006/main" preserve="1" userDrawn="1">
  <p:cSld name="77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59" y="3060700"/>
            <a:ext cx="5284577" cy="406400"/>
          </a:xfrm>
          <a:prstGeom prst="rect">
            <a:avLst/>
          </a:prstGeom>
        </p:spPr>
        <p:txBody>
          <a:bodyPr anchor="ctr">
            <a:noAutofit/>
          </a:bodyPr>
          <a:lstStyle>
            <a:lvl1pPr marL="0" indent="0" algn="l">
              <a:buNone/>
              <a:defRPr sz="3499" b="1">
                <a:solidFill>
                  <a:srgbClr val="45797E"/>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59" y="3670300"/>
            <a:ext cx="5284577" cy="355600"/>
          </a:xfrm>
          <a:prstGeom prst="rect">
            <a:avLst/>
          </a:prstGeom>
        </p:spPr>
        <p:txBody>
          <a:bodyPr anchor="ctr">
            <a:normAutofit/>
          </a:bodyPr>
          <a:lstStyle>
            <a:lvl1pPr marL="0" indent="0" algn="l">
              <a:lnSpc>
                <a:spcPct val="150000"/>
              </a:lnSpc>
              <a:buNone/>
              <a:defRPr sz="1500">
                <a:solidFill>
                  <a:srgbClr val="43797F"/>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7" name="Picture 6">
            <a:extLst>
              <a:ext uri="{FF2B5EF4-FFF2-40B4-BE49-F238E27FC236}">
                <a16:creationId xmlns:a16="http://schemas.microsoft.com/office/drawing/2014/main" id="{D23C5FAD-C51D-414D-8E5A-A5B1943989E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188295997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42.xml><?xml version="1.0" encoding="utf-8"?>
<p:sldLayout xmlns:a="http://schemas.openxmlformats.org/drawingml/2006/main" xmlns:r="http://schemas.openxmlformats.org/officeDocument/2006/relationships" xmlns:p="http://schemas.openxmlformats.org/presentationml/2006/main" preserve="1" userDrawn="1">
  <p:cSld name="78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59" y="3060700"/>
            <a:ext cx="5284577" cy="406400"/>
          </a:xfrm>
          <a:prstGeom prst="rect">
            <a:avLst/>
          </a:prstGeom>
        </p:spPr>
        <p:txBody>
          <a:bodyPr anchor="ctr">
            <a:noAutofit/>
          </a:bodyPr>
          <a:lstStyle>
            <a:lvl1pPr marL="0" indent="0" algn="l">
              <a:buNone/>
              <a:defRPr sz="3499" b="1">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59" y="3670300"/>
            <a:ext cx="5284577" cy="355600"/>
          </a:xfrm>
          <a:prstGeom prst="rect">
            <a:avLst/>
          </a:prstGeom>
        </p:spPr>
        <p:txBody>
          <a:bodyPr anchor="ctr">
            <a:normAutofit/>
          </a:bodyPr>
          <a:lstStyle>
            <a:lvl1pPr marL="0" indent="0" algn="l">
              <a:lnSpc>
                <a:spcPct val="150000"/>
              </a:lnSpc>
              <a:buNone/>
              <a:defRPr sz="1500">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8" name="Picture 7">
            <a:extLst>
              <a:ext uri="{FF2B5EF4-FFF2-40B4-BE49-F238E27FC236}">
                <a16:creationId xmlns:a16="http://schemas.microsoft.com/office/drawing/2014/main" id="{4183081E-EF61-E644-822A-BF1BC9F3B70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238316282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userDrawn="1">
  <p:cSld name="79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16459" y="3060700"/>
            <a:ext cx="5284577" cy="406400"/>
          </a:xfrm>
          <a:prstGeom prst="rect">
            <a:avLst/>
          </a:prstGeom>
        </p:spPr>
        <p:txBody>
          <a:bodyPr anchor="ctr">
            <a:noAutofit/>
          </a:bodyPr>
          <a:lstStyle>
            <a:lvl1pPr marL="0" indent="0" algn="l">
              <a:buNone/>
              <a:defRPr sz="3499"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Title of Presentation</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16459" y="3670300"/>
            <a:ext cx="5284577" cy="355600"/>
          </a:xfrm>
          <a:prstGeom prst="rect">
            <a:avLst/>
          </a:prstGeom>
        </p:spPr>
        <p:txBody>
          <a:bodyPr anchor="ctr">
            <a:normAutofit/>
          </a:bodyPr>
          <a:lstStyle>
            <a:lvl1pPr marL="0" indent="0" algn="l">
              <a:lnSpc>
                <a:spcPct val="150000"/>
              </a:lnSpc>
              <a:buNone/>
              <a:defRPr sz="1500">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Name / Department</a:t>
            </a:r>
          </a:p>
        </p:txBody>
      </p:sp>
      <p:pic>
        <p:nvPicPr>
          <p:cNvPr id="7" name="Picture 6">
            <a:extLst>
              <a:ext uri="{FF2B5EF4-FFF2-40B4-BE49-F238E27FC236}">
                <a16:creationId xmlns:a16="http://schemas.microsoft.com/office/drawing/2014/main" id="{6816FD3B-5496-2E46-B3B6-52FDCCF4C49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122927112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44.xml><?xml version="1.0" encoding="utf-8"?>
<p:sldLayout xmlns:a="http://schemas.openxmlformats.org/drawingml/2006/main" xmlns:r="http://schemas.openxmlformats.org/officeDocument/2006/relationships" xmlns:p="http://schemas.openxmlformats.org/presentationml/2006/main" preserve="1" userDrawn="1">
  <p:cSld name="120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224621"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108703" y="0"/>
            <a:ext cx="3050382"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9152160" y="0"/>
            <a:ext cx="3039841"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9" name="Picture Placeholder 8">
            <a:extLst>
              <a:ext uri="{FF2B5EF4-FFF2-40B4-BE49-F238E27FC236}">
                <a16:creationId xmlns:a16="http://schemas.microsoft.com/office/drawing/2014/main" id="{729FE759-71A0-7748-B912-349784779A2F}"/>
              </a:ext>
            </a:extLst>
          </p:cNvPr>
          <p:cNvSpPr>
            <a:spLocks noGrp="1"/>
          </p:cNvSpPr>
          <p:nvPr>
            <p:ph type="pic" sz="quarter" idx="17"/>
          </p:nvPr>
        </p:nvSpPr>
        <p:spPr>
          <a:xfrm>
            <a:off x="6105637" y="2312166"/>
            <a:ext cx="3050382"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0" name="Picture Placeholder 8">
            <a:extLst>
              <a:ext uri="{FF2B5EF4-FFF2-40B4-BE49-F238E27FC236}">
                <a16:creationId xmlns:a16="http://schemas.microsoft.com/office/drawing/2014/main" id="{F2F151A1-C9AE-9E46-9F01-D1088996F5EF}"/>
              </a:ext>
            </a:extLst>
          </p:cNvPr>
          <p:cNvSpPr>
            <a:spLocks noGrp="1"/>
          </p:cNvSpPr>
          <p:nvPr>
            <p:ph type="pic" sz="quarter" idx="18"/>
          </p:nvPr>
        </p:nvSpPr>
        <p:spPr>
          <a:xfrm>
            <a:off x="9152160" y="2312166"/>
            <a:ext cx="3039841"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1" name="Picture Placeholder 8">
            <a:extLst>
              <a:ext uri="{FF2B5EF4-FFF2-40B4-BE49-F238E27FC236}">
                <a16:creationId xmlns:a16="http://schemas.microsoft.com/office/drawing/2014/main" id="{4B58F3A6-C922-3B48-822A-F5A65D71ADB2}"/>
              </a:ext>
            </a:extLst>
          </p:cNvPr>
          <p:cNvSpPr>
            <a:spLocks noGrp="1"/>
          </p:cNvSpPr>
          <p:nvPr>
            <p:ph type="pic" sz="quarter" idx="19"/>
          </p:nvPr>
        </p:nvSpPr>
        <p:spPr>
          <a:xfrm>
            <a:off x="6105637" y="4582402"/>
            <a:ext cx="3046522"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2" name="Picture Placeholder 8">
            <a:extLst>
              <a:ext uri="{FF2B5EF4-FFF2-40B4-BE49-F238E27FC236}">
                <a16:creationId xmlns:a16="http://schemas.microsoft.com/office/drawing/2014/main" id="{C221C4CB-E98E-FA49-B1D6-EC7870B62A1B}"/>
              </a:ext>
            </a:extLst>
          </p:cNvPr>
          <p:cNvSpPr>
            <a:spLocks noGrp="1"/>
          </p:cNvSpPr>
          <p:nvPr>
            <p:ph type="pic" sz="quarter" idx="20"/>
          </p:nvPr>
        </p:nvSpPr>
        <p:spPr>
          <a:xfrm>
            <a:off x="9152159" y="4582402"/>
            <a:ext cx="3047316"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4"/>
            <a:ext cx="4619679" cy="2144059"/>
          </a:xfrm>
          <a:prstGeom prst="rect">
            <a:avLst/>
          </a:prstGeom>
        </p:spPr>
        <p:txBody>
          <a:bodyPr>
            <a:normAutofit/>
          </a:bodyPr>
          <a:lstStyle>
            <a:lvl1pPr marL="0" indent="0">
              <a:lnSpc>
                <a:spcPct val="150000"/>
              </a:lnSpc>
              <a:spcBef>
                <a:spcPts val="0"/>
              </a:spcBef>
              <a:buNone/>
              <a:defRPr sz="1200" b="0" i="0">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103652344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45.xml><?xml version="1.0" encoding="utf-8"?>
<p:sldLayout xmlns:a="http://schemas.openxmlformats.org/drawingml/2006/main" xmlns:r="http://schemas.openxmlformats.org/officeDocument/2006/relationships" xmlns:p="http://schemas.openxmlformats.org/presentationml/2006/main" preserve="1" userDrawn="1">
  <p:cSld name="121_Custom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236EECB-A5F5-4A4C-B97A-4A59D91B5C6F}"/>
              </a:ext>
            </a:extLst>
          </p:cNvPr>
          <p:cNvSpPr/>
          <p:nvPr userDrawn="1"/>
        </p:nvSpPr>
        <p:spPr>
          <a:xfrm>
            <a:off x="0" y="0"/>
            <a:ext cx="6096000" cy="6858000"/>
          </a:xfrm>
          <a:prstGeom prst="rect">
            <a:avLst/>
          </a:prstGeom>
          <a:solidFill>
            <a:srgbClr val="F8F9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108703" y="0"/>
            <a:ext cx="6083297"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1" name="Picture Placeholder 8">
            <a:extLst>
              <a:ext uri="{FF2B5EF4-FFF2-40B4-BE49-F238E27FC236}">
                <a16:creationId xmlns:a16="http://schemas.microsoft.com/office/drawing/2014/main" id="{4B58F3A6-C922-3B48-822A-F5A65D71ADB2}"/>
              </a:ext>
            </a:extLst>
          </p:cNvPr>
          <p:cNvSpPr>
            <a:spLocks noGrp="1"/>
          </p:cNvSpPr>
          <p:nvPr>
            <p:ph type="pic" sz="quarter" idx="19"/>
          </p:nvPr>
        </p:nvSpPr>
        <p:spPr>
          <a:xfrm>
            <a:off x="6105638" y="3429000"/>
            <a:ext cx="6086363"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4"/>
            <a:ext cx="4619679"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3" name="Picture 12">
            <a:extLst>
              <a:ext uri="{FF2B5EF4-FFF2-40B4-BE49-F238E27FC236}">
                <a16:creationId xmlns:a16="http://schemas.microsoft.com/office/drawing/2014/main" id="{E694199C-83F3-0249-A9B4-D895C271D04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233639802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46.xml><?xml version="1.0" encoding="utf-8"?>
<p:sldLayout xmlns:a="http://schemas.openxmlformats.org/drawingml/2006/main" xmlns:r="http://schemas.openxmlformats.org/officeDocument/2006/relationships" xmlns:p="http://schemas.openxmlformats.org/presentationml/2006/main" preserve="1" userDrawn="1">
  <p:cSld name="122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smtClean="0">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2B2C2B"/>
                </a:solidFill>
                <a:effectLst/>
                <a:latin typeface="Arial" panose="020B0604020202020204" pitchFamily="34" charset="0"/>
              </a:rPr>
              <a:t>Lorem ipsum dolor sit </a:t>
            </a:r>
            <a:r>
              <a:rPr lang="en-US" err="1">
                <a:solidFill>
                  <a:srgbClr val="2B2C2B"/>
                </a:solidFill>
                <a:effectLst/>
                <a:latin typeface="Arial" panose="020B0604020202020204" pitchFamily="34" charset="0"/>
              </a:rPr>
              <a:t>amet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consectetur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adipiscing</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Praesent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eu</a:t>
            </a:r>
            <a:r>
              <a:rPr lang="en-US">
                <a:solidFill>
                  <a:srgbClr val="2B2C2B"/>
                </a:solidFill>
                <a:effectLst/>
                <a:latin typeface="Arial" panose="020B0604020202020204" pitchFamily="34" charset="0"/>
              </a:rPr>
              <a:t> ante et </a:t>
            </a:r>
            <a:r>
              <a:rPr lang="en-US" err="1">
                <a:solidFill>
                  <a:srgbClr val="2B2C2B"/>
                </a:solidFill>
                <a:effectLst/>
                <a:latin typeface="Arial" panose="020B0604020202020204" pitchFamily="34" charset="0"/>
              </a:rPr>
              <a:t>lacus</a:t>
            </a:r>
            <a:r>
              <a:rPr lang="en-US">
                <a:solidFill>
                  <a:srgbClr val="2B2C2B"/>
                </a:solidFill>
                <a:effectLst/>
                <a:latin typeface="Arial" panose="020B0604020202020204" pitchFamily="34" charset="0"/>
              </a:rPr>
              <a:t> fermentum </a:t>
            </a:r>
            <a:r>
              <a:rPr lang="en-US" err="1">
                <a:solidFill>
                  <a:srgbClr val="2B2C2B"/>
                </a:solidFill>
                <a:effectLst/>
                <a:latin typeface="Arial" panose="020B0604020202020204" pitchFamily="34" charset="0"/>
              </a:rPr>
              <a:t>pretium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ac </a:t>
            </a:r>
            <a:r>
              <a:rPr lang="en-US" err="1">
                <a:solidFill>
                  <a:srgbClr val="2B2C2B"/>
                </a:solidFill>
                <a:effectLst/>
                <a:latin typeface="Arial" panose="020B0604020202020204" pitchFamily="34" charset="0"/>
              </a:rPr>
              <a:t>leo</a:t>
            </a:r>
            <a:r>
              <a:rPr lang="en-US">
                <a:solidFill>
                  <a:srgbClr val="2B2C2B"/>
                </a:solidFill>
                <a:effectLst/>
                <a:latin typeface="Arial" panose="020B0604020202020204" pitchFamily="34" charset="0"/>
              </a:rPr>
              <a:t>. Vestibulum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laoreet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quam</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porttitor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odio</a:t>
            </a:r>
            <a:r>
              <a:rPr lang="en-US">
                <a:solidFill>
                  <a:srgbClr val="2B2C2B"/>
                </a:solidFill>
                <a:effectLst/>
                <a:latin typeface="Arial" panose="020B0604020202020204" pitchFamily="34" charset="0"/>
              </a:rPr>
              <a:t>. Nam </a:t>
            </a:r>
            <a:r>
              <a:rPr lang="en-US" err="1">
                <a:solidFill>
                  <a:srgbClr val="2B2C2B"/>
                </a:solidFill>
                <a:effectLst/>
                <a:latin typeface="Arial" panose="020B0604020202020204" pitchFamily="34" charset="0"/>
              </a:rPr>
              <a:t>tristique</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mauris</a:t>
            </a:r>
            <a:r>
              <a:rPr lang="en-US">
                <a:solidFill>
                  <a:srgbClr val="2B2C2B"/>
                </a:solidFill>
                <a:effectLst/>
                <a:latin typeface="Arial" panose="020B0604020202020204" pitchFamily="34" charset="0"/>
              </a:rPr>
              <a:t> a </a:t>
            </a:r>
            <a:r>
              <a:rPr lang="en-US" err="1">
                <a:solidFill>
                  <a:srgbClr val="2B2C2B"/>
                </a:solidFill>
                <a:effectLst/>
                <a:latin typeface="Arial" panose="020B0604020202020204" pitchFamily="34" charset="0"/>
              </a:rPr>
              <a:t>blandit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Etiam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sagittis</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eleifend</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sapien</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efficitur</a:t>
            </a:r>
            <a:r>
              <a:rPr lang="en-US">
                <a:solidFill>
                  <a:srgbClr val="2B2C2B"/>
                </a:solidFill>
                <a:effectLst/>
                <a:latin typeface="Arial" panose="020B0604020202020204" pitchFamily="34" charset="0"/>
              </a:rPr>
              <a:t> ipsum.</a:t>
            </a:r>
            <a:endParaRPr lang="en-US"/>
          </a:p>
        </p:txBody>
      </p:sp>
      <p:sp>
        <p:nvSpPr>
          <p:cNvPr id="8" name="Text Placeholder 7">
            <a:extLst>
              <a:ext uri="{FF2B5EF4-FFF2-40B4-BE49-F238E27FC236}">
                <a16:creationId xmlns:a16="http://schemas.microsoft.com/office/drawing/2014/main" id="{2F6863B0-38E7-0846-9931-D5C8FDB3A35D}"/>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70408529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47.xml><?xml version="1.0" encoding="utf-8"?>
<p:sldLayout xmlns:a="http://schemas.openxmlformats.org/drawingml/2006/main" xmlns:r="http://schemas.openxmlformats.org/officeDocument/2006/relationships" xmlns:p="http://schemas.openxmlformats.org/presentationml/2006/main" preserve="1" userDrawn="1">
  <p:cSld name="123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3" name="Picture 12">
            <a:extLst>
              <a:ext uri="{FF2B5EF4-FFF2-40B4-BE49-F238E27FC236}">
                <a16:creationId xmlns:a16="http://schemas.microsoft.com/office/drawing/2014/main" id="{E694199C-83F3-0249-A9B4-D895C271D04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smtClean="0">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2B2C2B"/>
                </a:solidFill>
                <a:effectLst/>
                <a:latin typeface="Arial" panose="020B0604020202020204" pitchFamily="34" charset="0"/>
              </a:rPr>
              <a:t>Lorem ipsum dolor sit </a:t>
            </a:r>
            <a:r>
              <a:rPr lang="en-US" err="1">
                <a:solidFill>
                  <a:srgbClr val="2B2C2B"/>
                </a:solidFill>
                <a:effectLst/>
                <a:latin typeface="Arial" panose="020B0604020202020204" pitchFamily="34" charset="0"/>
              </a:rPr>
              <a:t>amet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consectetur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adipiscing</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Praesent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eu</a:t>
            </a:r>
            <a:r>
              <a:rPr lang="en-US">
                <a:solidFill>
                  <a:srgbClr val="2B2C2B"/>
                </a:solidFill>
                <a:effectLst/>
                <a:latin typeface="Arial" panose="020B0604020202020204" pitchFamily="34" charset="0"/>
              </a:rPr>
              <a:t> ante et </a:t>
            </a:r>
            <a:r>
              <a:rPr lang="en-US" err="1">
                <a:solidFill>
                  <a:srgbClr val="2B2C2B"/>
                </a:solidFill>
                <a:effectLst/>
                <a:latin typeface="Arial" panose="020B0604020202020204" pitchFamily="34" charset="0"/>
              </a:rPr>
              <a:t>lacus</a:t>
            </a:r>
            <a:r>
              <a:rPr lang="en-US">
                <a:solidFill>
                  <a:srgbClr val="2B2C2B"/>
                </a:solidFill>
                <a:effectLst/>
                <a:latin typeface="Arial" panose="020B0604020202020204" pitchFamily="34" charset="0"/>
              </a:rPr>
              <a:t> fermentum </a:t>
            </a:r>
            <a:r>
              <a:rPr lang="en-US" err="1">
                <a:solidFill>
                  <a:srgbClr val="2B2C2B"/>
                </a:solidFill>
                <a:effectLst/>
                <a:latin typeface="Arial" panose="020B0604020202020204" pitchFamily="34" charset="0"/>
              </a:rPr>
              <a:t>pretium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ac </a:t>
            </a:r>
            <a:r>
              <a:rPr lang="en-US" err="1">
                <a:solidFill>
                  <a:srgbClr val="2B2C2B"/>
                </a:solidFill>
                <a:effectLst/>
                <a:latin typeface="Arial" panose="020B0604020202020204" pitchFamily="34" charset="0"/>
              </a:rPr>
              <a:t>leo</a:t>
            </a:r>
            <a:r>
              <a:rPr lang="en-US">
                <a:solidFill>
                  <a:srgbClr val="2B2C2B"/>
                </a:solidFill>
                <a:effectLst/>
                <a:latin typeface="Arial" panose="020B0604020202020204" pitchFamily="34" charset="0"/>
              </a:rPr>
              <a:t>. Vestibulum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laoreet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quam</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porttitor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odio</a:t>
            </a:r>
            <a:r>
              <a:rPr lang="en-US">
                <a:solidFill>
                  <a:srgbClr val="2B2C2B"/>
                </a:solidFill>
                <a:effectLst/>
                <a:latin typeface="Arial" panose="020B0604020202020204" pitchFamily="34" charset="0"/>
              </a:rPr>
              <a:t>. Nam </a:t>
            </a:r>
            <a:r>
              <a:rPr lang="en-US" err="1">
                <a:solidFill>
                  <a:srgbClr val="2B2C2B"/>
                </a:solidFill>
                <a:effectLst/>
                <a:latin typeface="Arial" panose="020B0604020202020204" pitchFamily="34" charset="0"/>
              </a:rPr>
              <a:t>tristique</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mauris</a:t>
            </a:r>
            <a:r>
              <a:rPr lang="en-US">
                <a:solidFill>
                  <a:srgbClr val="2B2C2B"/>
                </a:solidFill>
                <a:effectLst/>
                <a:latin typeface="Arial" panose="020B0604020202020204" pitchFamily="34" charset="0"/>
              </a:rPr>
              <a:t> a </a:t>
            </a:r>
            <a:r>
              <a:rPr lang="en-US" err="1">
                <a:solidFill>
                  <a:srgbClr val="2B2C2B"/>
                </a:solidFill>
                <a:effectLst/>
                <a:latin typeface="Arial" panose="020B0604020202020204" pitchFamily="34" charset="0"/>
              </a:rPr>
              <a:t>blandit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Etiam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sagittis</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eleifend</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sapien</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efficitur</a:t>
            </a:r>
            <a:r>
              <a:rPr lang="en-US">
                <a:solidFill>
                  <a:srgbClr val="2B2C2B"/>
                </a:solidFill>
                <a:effectLst/>
                <a:latin typeface="Arial" panose="020B0604020202020204" pitchFamily="34" charset="0"/>
              </a:rPr>
              <a:t> ipsum.</a:t>
            </a:r>
            <a:endParaRPr lang="en-US"/>
          </a:p>
        </p:txBody>
      </p:sp>
      <p:sp>
        <p:nvSpPr>
          <p:cNvPr id="7" name="Text Placeholder 7">
            <a:extLst>
              <a:ext uri="{FF2B5EF4-FFF2-40B4-BE49-F238E27FC236}">
                <a16:creationId xmlns:a16="http://schemas.microsoft.com/office/drawing/2014/main" id="{499E78CD-FACB-DE4F-BF15-65C93BB93E0C}"/>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83028745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48.xml><?xml version="1.0" encoding="utf-8"?>
<p:sldLayout xmlns:a="http://schemas.openxmlformats.org/drawingml/2006/main" xmlns:r="http://schemas.openxmlformats.org/officeDocument/2006/relationships" xmlns:p="http://schemas.openxmlformats.org/presentationml/2006/main" preserve="1" userDrawn="1">
  <p:cSld name="124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EAABF68-4807-2848-A3B2-98CE03218157}"/>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884548"/>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smtClean="0">
                <a:solidFill>
                  <a:srgbClr val="884548"/>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Praesent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eu</a:t>
            </a:r>
            <a:r>
              <a:rPr lang="en-US">
                <a:solidFill>
                  <a:srgbClr val="884548"/>
                </a:solidFill>
                <a:effectLst/>
                <a:latin typeface="Arial" panose="020B0604020202020204" pitchFamily="34" charset="0"/>
              </a:rPr>
              <a:t> ante et </a:t>
            </a:r>
            <a:r>
              <a:rPr lang="en-US" err="1">
                <a:solidFill>
                  <a:srgbClr val="884548"/>
                </a:solidFill>
                <a:effectLst/>
                <a:latin typeface="Arial" panose="020B0604020202020204" pitchFamily="34" charset="0"/>
              </a:rPr>
              <a:t>lacus</a:t>
            </a:r>
            <a:r>
              <a:rPr lang="en-US">
                <a:solidFill>
                  <a:srgbClr val="884548"/>
                </a:solidFill>
                <a:effectLst/>
                <a:latin typeface="Arial" panose="020B0604020202020204" pitchFamily="34" charset="0"/>
              </a:rPr>
              <a:t> fermentum </a:t>
            </a:r>
            <a:r>
              <a:rPr lang="en-US" err="1">
                <a:solidFill>
                  <a:srgbClr val="884548"/>
                </a:solidFill>
                <a:effectLst/>
                <a:latin typeface="Arial" panose="020B0604020202020204" pitchFamily="34" charset="0"/>
              </a:rPr>
              <a:t>pretium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ut</a:t>
            </a:r>
            <a:r>
              <a:rPr lang="en-US">
                <a:solidFill>
                  <a:srgbClr val="884548"/>
                </a:solidFill>
                <a:effectLst/>
                <a:latin typeface="Arial" panose="020B0604020202020204" pitchFamily="34" charset="0"/>
              </a:rPr>
              <a:t> ac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 Vestibulum </a:t>
            </a:r>
            <a:r>
              <a:rPr lang="en-US" err="1">
                <a:solidFill>
                  <a:srgbClr val="884548"/>
                </a:solidFill>
                <a:effectLst/>
                <a:latin typeface="Arial" panose="020B0604020202020204" pitchFamily="34" charset="0"/>
              </a:rPr>
              <a:t>ut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laoreet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quam</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porttitor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Nam </a:t>
            </a:r>
            <a:r>
              <a:rPr lang="en-US" err="1">
                <a:solidFill>
                  <a:srgbClr val="884548"/>
                </a:solidFill>
                <a:effectLst/>
                <a:latin typeface="Arial" panose="020B0604020202020204" pitchFamily="34" charset="0"/>
              </a:rPr>
              <a:t>tristique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mauris</a:t>
            </a:r>
            <a:r>
              <a:rPr lang="en-US">
                <a:solidFill>
                  <a:srgbClr val="884548"/>
                </a:solidFill>
                <a:effectLst/>
                <a:latin typeface="Arial" panose="020B0604020202020204" pitchFamily="34" charset="0"/>
              </a:rPr>
              <a:t> a </a:t>
            </a:r>
            <a:r>
              <a:rPr lang="en-US" err="1">
                <a:solidFill>
                  <a:srgbClr val="884548"/>
                </a:solidFill>
                <a:effectLst/>
                <a:latin typeface="Arial" panose="020B0604020202020204" pitchFamily="34" charset="0"/>
              </a:rPr>
              <a:t>blandit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Etiam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sagittis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eleifend</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efficitur</a:t>
            </a:r>
            <a:r>
              <a:rPr lang="en-US">
                <a:solidFill>
                  <a:srgbClr val="884548"/>
                </a:solidFill>
                <a:effectLst/>
                <a:latin typeface="Arial" panose="020B0604020202020204" pitchFamily="34" charset="0"/>
              </a:rPr>
              <a:t> ipsum.</a:t>
            </a:r>
            <a:endParaRPr lang="en-US">
              <a:solidFill>
                <a:srgbClr val="884548"/>
              </a:solidFill>
            </a:endParaRPr>
          </a:p>
        </p:txBody>
      </p:sp>
      <p:sp>
        <p:nvSpPr>
          <p:cNvPr id="8" name="Text Placeholder 7">
            <a:extLst>
              <a:ext uri="{FF2B5EF4-FFF2-40B4-BE49-F238E27FC236}">
                <a16:creationId xmlns:a16="http://schemas.microsoft.com/office/drawing/2014/main" id="{1D1B7B27-C744-A043-AEA2-CB57508F60A2}"/>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271585535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49.xml><?xml version="1.0" encoding="utf-8"?>
<p:sldLayout xmlns:a="http://schemas.openxmlformats.org/drawingml/2006/main" xmlns:r="http://schemas.openxmlformats.org/officeDocument/2006/relationships" xmlns:p="http://schemas.openxmlformats.org/presentationml/2006/main" preserve="1" userDrawn="1">
  <p:cSld name="125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AE785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baseline="0" smtClean="0">
                <a:solidFill>
                  <a:srgbClr val="AE7857"/>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Praesent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eu</a:t>
            </a:r>
            <a:r>
              <a:rPr lang="en-US">
                <a:solidFill>
                  <a:srgbClr val="AE7857"/>
                </a:solidFill>
                <a:effectLst/>
                <a:latin typeface="Arial" panose="020B0604020202020204" pitchFamily="34" charset="0"/>
              </a:rPr>
              <a:t> ante et </a:t>
            </a:r>
            <a:r>
              <a:rPr lang="en-US" err="1">
                <a:solidFill>
                  <a:srgbClr val="AE7857"/>
                </a:solidFill>
                <a:effectLst/>
                <a:latin typeface="Arial" panose="020B0604020202020204" pitchFamily="34" charset="0"/>
              </a:rPr>
              <a:t>lacus</a:t>
            </a:r>
            <a:r>
              <a:rPr lang="en-US">
                <a:solidFill>
                  <a:srgbClr val="AE7857"/>
                </a:solidFill>
                <a:effectLst/>
                <a:latin typeface="Arial" panose="020B0604020202020204" pitchFamily="34" charset="0"/>
              </a:rPr>
              <a:t> fermentum </a:t>
            </a:r>
            <a:r>
              <a:rPr lang="en-US" err="1">
                <a:solidFill>
                  <a:srgbClr val="AE7857"/>
                </a:solidFill>
                <a:effectLst/>
                <a:latin typeface="Arial" panose="020B0604020202020204" pitchFamily="34" charset="0"/>
              </a:rPr>
              <a:t>pretium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ut</a:t>
            </a:r>
            <a:r>
              <a:rPr lang="en-US">
                <a:solidFill>
                  <a:srgbClr val="AE7857"/>
                </a:solidFill>
                <a:effectLst/>
                <a:latin typeface="Arial" panose="020B0604020202020204" pitchFamily="34" charset="0"/>
              </a:rPr>
              <a:t> ac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 Vestibulum </a:t>
            </a:r>
            <a:r>
              <a:rPr lang="en-US" err="1">
                <a:solidFill>
                  <a:srgbClr val="AE7857"/>
                </a:solidFill>
                <a:effectLst/>
                <a:latin typeface="Arial" panose="020B0604020202020204" pitchFamily="34" charset="0"/>
              </a:rPr>
              <a:t>ut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laoreet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quam</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porttitor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Nam </a:t>
            </a:r>
            <a:r>
              <a:rPr lang="en-US" err="1">
                <a:solidFill>
                  <a:srgbClr val="AE7857"/>
                </a:solidFill>
                <a:effectLst/>
                <a:latin typeface="Arial" panose="020B0604020202020204" pitchFamily="34" charset="0"/>
              </a:rPr>
              <a:t>tristique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mauris</a:t>
            </a:r>
            <a:r>
              <a:rPr lang="en-US">
                <a:solidFill>
                  <a:srgbClr val="AE7857"/>
                </a:solidFill>
                <a:effectLst/>
                <a:latin typeface="Arial" panose="020B0604020202020204" pitchFamily="34" charset="0"/>
              </a:rPr>
              <a:t> a </a:t>
            </a:r>
            <a:r>
              <a:rPr lang="en-US" err="1">
                <a:solidFill>
                  <a:srgbClr val="AE7857"/>
                </a:solidFill>
                <a:effectLst/>
                <a:latin typeface="Arial" panose="020B0604020202020204" pitchFamily="34" charset="0"/>
              </a:rPr>
              <a:t>blandit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Etiam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sagittis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eleifend</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efficitur</a:t>
            </a:r>
            <a:r>
              <a:rPr lang="en-US">
                <a:solidFill>
                  <a:srgbClr val="AE7857"/>
                </a:solidFill>
                <a:effectLst/>
                <a:latin typeface="Arial" panose="020B0604020202020204" pitchFamily="34" charset="0"/>
              </a:rPr>
              <a:t> ipsum.</a:t>
            </a:r>
            <a:endParaRPr lang="en-US">
              <a:solidFill>
                <a:srgbClr val="AE7857"/>
              </a:solidFill>
            </a:endParaRPr>
          </a:p>
        </p:txBody>
      </p:sp>
      <p:sp>
        <p:nvSpPr>
          <p:cNvPr id="7" name="Text Placeholder 7">
            <a:extLst>
              <a:ext uri="{FF2B5EF4-FFF2-40B4-BE49-F238E27FC236}">
                <a16:creationId xmlns:a16="http://schemas.microsoft.com/office/drawing/2014/main" id="{2FD52754-ED22-F949-AB72-1AC0A7DC5A28}"/>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255174328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solidFill>
              <a:srgbClr val="2C2C2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2" name="Date Placeholder 1"/>
          <p:cNvSpPr>
            <a:spLocks noGrp="1"/>
          </p:cNvSpPr>
          <p:nvPr>
            <p:ph type="dt" sz="half" idx="10"/>
          </p:nvPr>
        </p:nvSpPr>
        <p:spPr>
          <a:xfrm>
            <a:off x="838201" y="6356352"/>
            <a:ext cx="2743200" cy="365125"/>
          </a:xfrm>
          <a:prstGeom prst="rect">
            <a:avLst/>
          </a:prstGeom>
        </p:spPr>
        <p:txBody>
          <a:bodyPr/>
          <a:lstStyle/>
          <a:p>
            <a:endParaRPr lang="en-US"/>
          </a:p>
        </p:txBody>
      </p:sp>
      <p:sp>
        <p:nvSpPr>
          <p:cNvPr id="3" name="Footer Placeholder 2"/>
          <p:cNvSpPr>
            <a:spLocks noGrp="1"/>
          </p:cNvSpPr>
          <p:nvPr>
            <p:ph type="ftr" sz="quarter" idx="11"/>
          </p:nvPr>
        </p:nvSpPr>
        <p:spPr>
          <a:xfrm>
            <a:off x="4038601" y="6356352"/>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5"/>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478350" y="3060700"/>
            <a:ext cx="5284577" cy="406400"/>
          </a:xfrm>
          <a:prstGeom prst="rect">
            <a:avLst/>
          </a:prstGeom>
        </p:spPr>
        <p:txBody>
          <a:bodyPr anchor="ctr">
            <a:noAutofit/>
          </a:bodyPr>
          <a:lstStyle>
            <a:lvl1pPr marL="0" indent="0">
              <a:buNone/>
              <a:defRPr sz="34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Amway Deck Template</a:t>
            </a:r>
          </a:p>
        </p:txBody>
      </p:sp>
      <p:sp>
        <p:nvSpPr>
          <p:cNvPr id="12" name="Text Placeholder 11">
            <a:extLst>
              <a:ext uri="{FF2B5EF4-FFF2-40B4-BE49-F238E27FC236}">
                <a16:creationId xmlns:a16="http://schemas.microsoft.com/office/drawing/2014/main" id="{F7A16647-F748-7A49-974B-04B3BB5AD19B}"/>
              </a:ext>
            </a:extLst>
          </p:cNvPr>
          <p:cNvSpPr>
            <a:spLocks noGrp="1"/>
          </p:cNvSpPr>
          <p:nvPr>
            <p:ph type="body" sz="quarter" idx="15" hasCustomPrompt="1"/>
          </p:nvPr>
        </p:nvSpPr>
        <p:spPr>
          <a:xfrm>
            <a:off x="1478349" y="3670300"/>
            <a:ext cx="5284577" cy="215900"/>
          </a:xfrm>
          <a:prstGeom prst="rect">
            <a:avLst/>
          </a:prstGeom>
        </p:spPr>
        <p:txBody>
          <a:bodyPr anchor="ctr">
            <a:normAutofit/>
          </a:bodyPr>
          <a:lstStyle>
            <a:lvl1pPr marL="0" indent="0">
              <a:buNone/>
              <a:defRPr sz="150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Classic</a:t>
            </a:r>
          </a:p>
        </p:txBody>
      </p:sp>
    </p:spTree>
    <p:extLst>
      <p:ext uri="{BB962C8B-B14F-4D97-AF65-F5344CB8AC3E}">
        <p14:creationId xmlns:p14="http://schemas.microsoft.com/office/powerpoint/2010/main" val="683200989"/>
      </p:ext>
    </p:extLst>
  </p:cSld>
  <p:clrMapOvr>
    <a:masterClrMapping/>
  </p:clrMapOvr>
</p:sldLayout>
</file>

<file path=ppt/slideLayouts/slideLayout250.xml><?xml version="1.0" encoding="utf-8"?>
<p:sldLayout xmlns:a="http://schemas.openxmlformats.org/drawingml/2006/main" xmlns:r="http://schemas.openxmlformats.org/officeDocument/2006/relationships" xmlns:p="http://schemas.openxmlformats.org/presentationml/2006/main" preserve="1" userDrawn="1">
  <p:cSld name="126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7E824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baseline="0" smtClean="0">
                <a:solidFill>
                  <a:srgbClr val="7E824A"/>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Praesent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eu</a:t>
            </a:r>
            <a:r>
              <a:rPr lang="en-US">
                <a:solidFill>
                  <a:srgbClr val="7E824A"/>
                </a:solidFill>
                <a:effectLst/>
                <a:latin typeface="Arial" panose="020B0604020202020204" pitchFamily="34" charset="0"/>
              </a:rPr>
              <a:t> ante et </a:t>
            </a:r>
            <a:r>
              <a:rPr lang="en-US" err="1">
                <a:solidFill>
                  <a:srgbClr val="7E824A"/>
                </a:solidFill>
                <a:effectLst/>
                <a:latin typeface="Arial" panose="020B0604020202020204" pitchFamily="34" charset="0"/>
              </a:rPr>
              <a:t>lacus</a:t>
            </a:r>
            <a:r>
              <a:rPr lang="en-US">
                <a:solidFill>
                  <a:srgbClr val="7E824A"/>
                </a:solidFill>
                <a:effectLst/>
                <a:latin typeface="Arial" panose="020B0604020202020204" pitchFamily="34" charset="0"/>
              </a:rPr>
              <a:t> fermentum </a:t>
            </a:r>
            <a:r>
              <a:rPr lang="en-US" err="1">
                <a:solidFill>
                  <a:srgbClr val="7E824A"/>
                </a:solidFill>
                <a:effectLst/>
                <a:latin typeface="Arial" panose="020B0604020202020204" pitchFamily="34" charset="0"/>
              </a:rPr>
              <a:t>pretium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ut</a:t>
            </a:r>
            <a:r>
              <a:rPr lang="en-US">
                <a:solidFill>
                  <a:srgbClr val="7E824A"/>
                </a:solidFill>
                <a:effectLst/>
                <a:latin typeface="Arial" panose="020B0604020202020204" pitchFamily="34" charset="0"/>
              </a:rPr>
              <a:t> ac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 Vestibulum </a:t>
            </a:r>
            <a:r>
              <a:rPr lang="en-US" err="1">
                <a:solidFill>
                  <a:srgbClr val="7E824A"/>
                </a:solidFill>
                <a:effectLst/>
                <a:latin typeface="Arial" panose="020B0604020202020204" pitchFamily="34" charset="0"/>
              </a:rPr>
              <a:t>ut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laoreet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quam</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porttitor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Nam </a:t>
            </a:r>
            <a:r>
              <a:rPr lang="en-US" err="1">
                <a:solidFill>
                  <a:srgbClr val="7E824A"/>
                </a:solidFill>
                <a:effectLst/>
                <a:latin typeface="Arial" panose="020B0604020202020204" pitchFamily="34" charset="0"/>
              </a:rPr>
              <a:t>tristique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mauris</a:t>
            </a:r>
            <a:r>
              <a:rPr lang="en-US">
                <a:solidFill>
                  <a:srgbClr val="7E824A"/>
                </a:solidFill>
                <a:effectLst/>
                <a:latin typeface="Arial" panose="020B0604020202020204" pitchFamily="34" charset="0"/>
              </a:rPr>
              <a:t> a </a:t>
            </a:r>
            <a:r>
              <a:rPr lang="en-US" err="1">
                <a:solidFill>
                  <a:srgbClr val="7E824A"/>
                </a:solidFill>
                <a:effectLst/>
                <a:latin typeface="Arial" panose="020B0604020202020204" pitchFamily="34" charset="0"/>
              </a:rPr>
              <a:t>blandit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Etiam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sagittis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eleifend</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efficitur</a:t>
            </a:r>
            <a:r>
              <a:rPr lang="en-US">
                <a:solidFill>
                  <a:srgbClr val="7E824A"/>
                </a:solidFill>
                <a:effectLst/>
                <a:latin typeface="Arial" panose="020B0604020202020204" pitchFamily="34" charset="0"/>
              </a:rPr>
              <a:t> ipsum.</a:t>
            </a:r>
            <a:endParaRPr lang="en-US">
              <a:solidFill>
                <a:srgbClr val="7E824A"/>
              </a:solidFill>
            </a:endParaRPr>
          </a:p>
        </p:txBody>
      </p:sp>
      <p:sp>
        <p:nvSpPr>
          <p:cNvPr id="7" name="Text Placeholder 7">
            <a:extLst>
              <a:ext uri="{FF2B5EF4-FFF2-40B4-BE49-F238E27FC236}">
                <a16:creationId xmlns:a16="http://schemas.microsoft.com/office/drawing/2014/main" id="{32B4A71B-B2C6-924C-AEA9-3E635DFB9E2E}"/>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9" name="Picture 8">
            <a:extLst>
              <a:ext uri="{FF2B5EF4-FFF2-40B4-BE49-F238E27FC236}">
                <a16:creationId xmlns:a16="http://schemas.microsoft.com/office/drawing/2014/main" id="{C1050326-753C-3E43-8350-61B673CCB72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281344424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51.xml><?xml version="1.0" encoding="utf-8"?>
<p:sldLayout xmlns:a="http://schemas.openxmlformats.org/drawingml/2006/main" xmlns:r="http://schemas.openxmlformats.org/officeDocument/2006/relationships" xmlns:p="http://schemas.openxmlformats.org/presentationml/2006/main" preserve="1" userDrawn="1">
  <p:cSld name="127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69FB44A-2108-2849-A5BF-81A194DCB35D}"/>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3B6F7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600" b="0" i="0" smtClean="0">
                <a:solidFill>
                  <a:srgbClr val="38539A"/>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marL="0" marR="0" lvl="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3B6F75"/>
                </a:solidFill>
                <a:effectLst/>
                <a:latin typeface="Arial" panose="020B0604020202020204" pitchFamily="34" charset="0"/>
              </a:rPr>
              <a:t>Lorem ipsum dolor sit </a:t>
            </a:r>
            <a:r>
              <a:rPr lang="en-US" err="1">
                <a:solidFill>
                  <a:srgbClr val="3B6F75"/>
                </a:solidFill>
                <a:effectLst/>
                <a:latin typeface="Arial" panose="020B0604020202020204" pitchFamily="34" charset="0"/>
              </a:rPr>
              <a:t>amet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consectetur</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adipiscing</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elit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Praesent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eu</a:t>
            </a:r>
            <a:r>
              <a:rPr lang="en-US">
                <a:solidFill>
                  <a:srgbClr val="3B6F75"/>
                </a:solidFill>
                <a:effectLst/>
                <a:latin typeface="Arial" panose="020B0604020202020204" pitchFamily="34" charset="0"/>
              </a:rPr>
              <a:t> ante et </a:t>
            </a:r>
            <a:r>
              <a:rPr lang="en-US" err="1">
                <a:solidFill>
                  <a:srgbClr val="3B6F75"/>
                </a:solidFill>
                <a:effectLst/>
                <a:latin typeface="Arial" panose="020B0604020202020204" pitchFamily="34" charset="0"/>
              </a:rPr>
              <a:t>lacus</a:t>
            </a:r>
            <a:r>
              <a:rPr lang="en-US">
                <a:solidFill>
                  <a:srgbClr val="3B6F75"/>
                </a:solidFill>
                <a:effectLst/>
                <a:latin typeface="Arial" panose="020B0604020202020204" pitchFamily="34" charset="0"/>
              </a:rPr>
              <a:t> fermentum </a:t>
            </a:r>
            <a:r>
              <a:rPr lang="en-US" err="1">
                <a:solidFill>
                  <a:srgbClr val="3B6F75"/>
                </a:solidFill>
                <a:effectLst/>
                <a:latin typeface="Arial" panose="020B0604020202020204" pitchFamily="34" charset="0"/>
              </a:rPr>
              <a:t>pretium</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ut</a:t>
            </a:r>
            <a:r>
              <a:rPr lang="en-US">
                <a:solidFill>
                  <a:srgbClr val="3B6F75"/>
                </a:solidFill>
                <a:effectLst/>
                <a:latin typeface="Arial" panose="020B0604020202020204" pitchFamily="34" charset="0"/>
              </a:rPr>
              <a:t> ac </a:t>
            </a:r>
            <a:r>
              <a:rPr lang="en-US" err="1">
                <a:solidFill>
                  <a:srgbClr val="3B6F75"/>
                </a:solidFill>
                <a:effectLst/>
                <a:latin typeface="Arial" panose="020B0604020202020204" pitchFamily="34" charset="0"/>
              </a:rPr>
              <a:t>leo</a:t>
            </a:r>
            <a:r>
              <a:rPr lang="en-US">
                <a:solidFill>
                  <a:srgbClr val="3B6F75"/>
                </a:solidFill>
                <a:effectLst/>
                <a:latin typeface="Arial" panose="020B0604020202020204" pitchFamily="34" charset="0"/>
              </a:rPr>
              <a:t>. Vestibulum </a:t>
            </a:r>
            <a:r>
              <a:rPr lang="en-US" err="1">
                <a:solidFill>
                  <a:srgbClr val="3B6F75"/>
                </a:solidFill>
                <a:effectLst/>
                <a:latin typeface="Arial" panose="020B0604020202020204" pitchFamily="34" charset="0"/>
              </a:rPr>
              <a:t>ut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laoreet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quam</a:t>
            </a:r>
            <a:r>
              <a:rPr lang="en-US">
                <a:solidFill>
                  <a:srgbClr val="3B6F75"/>
                </a:solidFill>
                <a:effectLst/>
                <a:latin typeface="Arial" panose="020B0604020202020204" pitchFamily="34" charset="0"/>
              </a:rPr>
              <a:t>, et </a:t>
            </a:r>
            <a:r>
              <a:rPr lang="en-US" err="1">
                <a:solidFill>
                  <a:srgbClr val="3B6F75"/>
                </a:solidFill>
                <a:effectLst/>
                <a:latin typeface="Arial" panose="020B0604020202020204" pitchFamily="34" charset="0"/>
              </a:rPr>
              <a:t>porttitor</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odio</a:t>
            </a:r>
            <a:r>
              <a:rPr lang="en-US">
                <a:solidFill>
                  <a:srgbClr val="3B6F75"/>
                </a:solidFill>
                <a:effectLst/>
                <a:latin typeface="Arial" panose="020B0604020202020204" pitchFamily="34" charset="0"/>
              </a:rPr>
              <a:t>. Nam </a:t>
            </a:r>
            <a:r>
              <a:rPr lang="en-US" err="1">
                <a:solidFill>
                  <a:srgbClr val="3B6F75"/>
                </a:solidFill>
                <a:effectLst/>
                <a:latin typeface="Arial" panose="020B0604020202020204" pitchFamily="34" charset="0"/>
              </a:rPr>
              <a:t>tristique</a:t>
            </a:r>
            <a:r>
              <a:rPr lang="en-US">
                <a:solidFill>
                  <a:srgbClr val="3B6F75"/>
                </a:solidFill>
                <a:effectLst/>
                <a:latin typeface="Arial" panose="020B0604020202020204" pitchFamily="34" charset="0"/>
              </a:rPr>
              <a:t> et </a:t>
            </a:r>
            <a:r>
              <a:rPr lang="en-US" err="1">
                <a:solidFill>
                  <a:srgbClr val="3B6F75"/>
                </a:solidFill>
                <a:effectLst/>
                <a:latin typeface="Arial" panose="020B0604020202020204" pitchFamily="34" charset="0"/>
              </a:rPr>
              <a:t>mauris</a:t>
            </a:r>
            <a:r>
              <a:rPr lang="en-US">
                <a:solidFill>
                  <a:srgbClr val="3B6F75"/>
                </a:solidFill>
                <a:effectLst/>
                <a:latin typeface="Arial" panose="020B0604020202020204" pitchFamily="34" charset="0"/>
              </a:rPr>
              <a:t> a </a:t>
            </a:r>
            <a:r>
              <a:rPr lang="en-US" err="1">
                <a:solidFill>
                  <a:srgbClr val="3B6F75"/>
                </a:solidFill>
                <a:effectLst/>
                <a:latin typeface="Arial" panose="020B0604020202020204" pitchFamily="34" charset="0"/>
              </a:rPr>
              <a:t>blandit</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Etiam</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sagittis</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eleifend</a:t>
            </a:r>
            <a:r>
              <a:rPr lang="en-US">
                <a:solidFill>
                  <a:srgbClr val="3B6F75"/>
                </a:solidFill>
                <a:effectLst/>
                <a:latin typeface="Arial" panose="020B0604020202020204" pitchFamily="34" charset="0"/>
              </a:rPr>
              <a:t> </a:t>
            </a:r>
            <a:r>
              <a:rPr lang="en-US" err="1">
                <a:solidFill>
                  <a:srgbClr val="3B6F75"/>
                </a:solidFill>
                <a:effectLst/>
                <a:latin typeface="Arial" panose="020B0604020202020204" pitchFamily="34" charset="0"/>
              </a:rPr>
              <a:t>sapien</a:t>
            </a:r>
            <a:r>
              <a:rPr lang="en-US">
                <a:solidFill>
                  <a:srgbClr val="3B6F75"/>
                </a:solidFill>
                <a:effectLst/>
                <a:latin typeface="Arial" panose="020B0604020202020204" pitchFamily="34" charset="0"/>
              </a:rPr>
              <a:t>, et </a:t>
            </a:r>
            <a:r>
              <a:rPr lang="en-US" err="1">
                <a:solidFill>
                  <a:srgbClr val="3B6F75"/>
                </a:solidFill>
                <a:effectLst/>
                <a:latin typeface="Arial" panose="020B0604020202020204" pitchFamily="34" charset="0"/>
              </a:rPr>
              <a:t>efficitur</a:t>
            </a:r>
            <a:r>
              <a:rPr lang="en-US">
                <a:solidFill>
                  <a:srgbClr val="3B6F75"/>
                </a:solidFill>
                <a:effectLst/>
                <a:latin typeface="Arial" panose="020B0604020202020204" pitchFamily="34" charset="0"/>
              </a:rPr>
              <a:t> ipsum.</a:t>
            </a:r>
            <a:endParaRPr lang="en-US">
              <a:solidFill>
                <a:srgbClr val="3B6F75"/>
              </a:solidFill>
            </a:endParaRPr>
          </a:p>
        </p:txBody>
      </p:sp>
      <p:sp>
        <p:nvSpPr>
          <p:cNvPr id="12" name="Text Placeholder 7">
            <a:extLst>
              <a:ext uri="{FF2B5EF4-FFF2-40B4-BE49-F238E27FC236}">
                <a16:creationId xmlns:a16="http://schemas.microsoft.com/office/drawing/2014/main" id="{F2CAF8B0-F81B-E446-878F-460DFF0859C7}"/>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9" name="Picture 8">
            <a:extLst>
              <a:ext uri="{FF2B5EF4-FFF2-40B4-BE49-F238E27FC236}">
                <a16:creationId xmlns:a16="http://schemas.microsoft.com/office/drawing/2014/main" id="{734ECEAC-8D27-D444-89B5-5A6477E6DA2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166529383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52.xml><?xml version="1.0" encoding="utf-8"?>
<p:sldLayout xmlns:a="http://schemas.openxmlformats.org/drawingml/2006/main" xmlns:r="http://schemas.openxmlformats.org/officeDocument/2006/relationships" xmlns:p="http://schemas.openxmlformats.org/presentationml/2006/main" preserve="1" userDrawn="1">
  <p:cSld name="128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1" name="Text Placeholder 3">
            <a:extLst>
              <a:ext uri="{FF2B5EF4-FFF2-40B4-BE49-F238E27FC236}">
                <a16:creationId xmlns:a16="http://schemas.microsoft.com/office/drawing/2014/main" id="{1D7EC847-61E6-094F-B9F7-5F434BD0E1A3}"/>
              </a:ext>
            </a:extLst>
          </p:cNvPr>
          <p:cNvSpPr>
            <a:spLocks noGrp="1"/>
          </p:cNvSpPr>
          <p:nvPr>
            <p:ph type="body" sz="quarter" idx="14" hasCustomPrompt="1"/>
          </p:nvPr>
        </p:nvSpPr>
        <p:spPr>
          <a:xfrm>
            <a:off x="7075935" y="2285727"/>
            <a:ext cx="4604757" cy="2325688"/>
          </a:xfrm>
          <a:prstGeom prst="rect">
            <a:avLst/>
          </a:prstGeom>
        </p:spPr>
        <p:txBody>
          <a:bodyPr/>
          <a:lstStyle>
            <a:lvl1pPr marL="0" indent="0">
              <a:lnSpc>
                <a:spcPct val="150000"/>
              </a:lnSpc>
              <a:spcBef>
                <a:spcPts val="0"/>
              </a:spcBef>
              <a:buNone/>
              <a:defRPr lang="en-US" sz="1600" b="0" i="0" baseline="0" smtClean="0">
                <a:solidFill>
                  <a:srgbClr val="6D6D65"/>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Praesent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eu</a:t>
            </a:r>
            <a:r>
              <a:rPr lang="en-US">
                <a:solidFill>
                  <a:srgbClr val="6D6D65"/>
                </a:solidFill>
                <a:effectLst/>
                <a:latin typeface="Arial" panose="020B0604020202020204" pitchFamily="34" charset="0"/>
              </a:rPr>
              <a:t> ante et </a:t>
            </a:r>
            <a:r>
              <a:rPr lang="en-US" err="1">
                <a:solidFill>
                  <a:srgbClr val="6D6D65"/>
                </a:solidFill>
                <a:effectLst/>
                <a:latin typeface="Arial" panose="020B0604020202020204" pitchFamily="34" charset="0"/>
              </a:rPr>
              <a:t>lacus</a:t>
            </a:r>
            <a:r>
              <a:rPr lang="en-US">
                <a:solidFill>
                  <a:srgbClr val="6D6D65"/>
                </a:solidFill>
                <a:effectLst/>
                <a:latin typeface="Arial" panose="020B0604020202020204" pitchFamily="34" charset="0"/>
              </a:rPr>
              <a:t> fermentum </a:t>
            </a:r>
            <a:r>
              <a:rPr lang="en-US" err="1">
                <a:solidFill>
                  <a:srgbClr val="6D6D65"/>
                </a:solidFill>
                <a:effectLst/>
                <a:latin typeface="Arial" panose="020B0604020202020204" pitchFamily="34" charset="0"/>
              </a:rPr>
              <a:t>pretium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ut</a:t>
            </a:r>
            <a:r>
              <a:rPr lang="en-US">
                <a:solidFill>
                  <a:srgbClr val="6D6D65"/>
                </a:solidFill>
                <a:effectLst/>
                <a:latin typeface="Arial" panose="020B0604020202020204" pitchFamily="34" charset="0"/>
              </a:rPr>
              <a:t> ac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 Vestibulum </a:t>
            </a:r>
            <a:r>
              <a:rPr lang="en-US" err="1">
                <a:solidFill>
                  <a:srgbClr val="6D6D65"/>
                </a:solidFill>
                <a:effectLst/>
                <a:latin typeface="Arial" panose="020B0604020202020204" pitchFamily="34" charset="0"/>
              </a:rPr>
              <a:t>ut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laoreet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quam</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porttitor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Nam </a:t>
            </a:r>
            <a:r>
              <a:rPr lang="en-US" err="1">
                <a:solidFill>
                  <a:srgbClr val="6D6D65"/>
                </a:solidFill>
                <a:effectLst/>
                <a:latin typeface="Arial" panose="020B0604020202020204" pitchFamily="34" charset="0"/>
              </a:rPr>
              <a:t>tristique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mauris</a:t>
            </a:r>
            <a:r>
              <a:rPr lang="en-US">
                <a:solidFill>
                  <a:srgbClr val="6D6D65"/>
                </a:solidFill>
                <a:effectLst/>
                <a:latin typeface="Arial" panose="020B0604020202020204" pitchFamily="34" charset="0"/>
              </a:rPr>
              <a:t> a </a:t>
            </a:r>
            <a:r>
              <a:rPr lang="en-US" err="1">
                <a:solidFill>
                  <a:srgbClr val="6D6D65"/>
                </a:solidFill>
                <a:effectLst/>
                <a:latin typeface="Arial" panose="020B0604020202020204" pitchFamily="34" charset="0"/>
              </a:rPr>
              <a:t>blandit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Etiam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sagittis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eleifend</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efficitur</a:t>
            </a:r>
            <a:r>
              <a:rPr lang="en-US">
                <a:solidFill>
                  <a:srgbClr val="6D6D65"/>
                </a:solidFill>
                <a:effectLst/>
                <a:latin typeface="Arial" panose="020B0604020202020204" pitchFamily="34" charset="0"/>
              </a:rPr>
              <a:t> ipsum.</a:t>
            </a:r>
            <a:endParaRPr lang="en-US">
              <a:solidFill>
                <a:srgbClr val="6D6D65"/>
              </a:solidFill>
            </a:endParaRPr>
          </a:p>
        </p:txBody>
      </p:sp>
      <p:sp>
        <p:nvSpPr>
          <p:cNvPr id="8" name="Text Placeholder 7">
            <a:extLst>
              <a:ext uri="{FF2B5EF4-FFF2-40B4-BE49-F238E27FC236}">
                <a16:creationId xmlns:a16="http://schemas.microsoft.com/office/drawing/2014/main" id="{C228BFF0-8480-F04D-8F95-A83BAE624D0F}"/>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9" name="Picture 8">
            <a:extLst>
              <a:ext uri="{FF2B5EF4-FFF2-40B4-BE49-F238E27FC236}">
                <a16:creationId xmlns:a16="http://schemas.microsoft.com/office/drawing/2014/main" id="{1BB9E311-D327-4949-9101-DC9D58D41AD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330926973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53.xml><?xml version="1.0" encoding="utf-8"?>
<p:sldLayout xmlns:a="http://schemas.openxmlformats.org/drawingml/2006/main" xmlns:r="http://schemas.openxmlformats.org/officeDocument/2006/relationships" xmlns:p="http://schemas.openxmlformats.org/presentationml/2006/main" preserve="1" userDrawn="1">
  <p:cSld name="129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4"/>
            <a:ext cx="4619679" cy="2144059"/>
          </a:xfrm>
          <a:prstGeom prst="rect">
            <a:avLst/>
          </a:prstGeom>
        </p:spPr>
        <p:txBody>
          <a:bodyPr>
            <a:normAutofit/>
          </a:bodyPr>
          <a:lstStyle>
            <a:lvl1pPr marL="0" indent="0">
              <a:lnSpc>
                <a:spcPct val="150000"/>
              </a:lnSpc>
              <a:spcBef>
                <a:spcPts val="0"/>
              </a:spcBef>
              <a:buNone/>
              <a:defRPr sz="1200" b="0" i="0">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4"/>
            <a:ext cx="4619679"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EBE4D06D-2757-3043-9E35-A35EEB3977EE}"/>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393950320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54.xml><?xml version="1.0" encoding="utf-8"?>
<p:sldLayout xmlns:a="http://schemas.openxmlformats.org/drawingml/2006/main" xmlns:r="http://schemas.openxmlformats.org/officeDocument/2006/relationships" xmlns:p="http://schemas.openxmlformats.org/presentationml/2006/main" preserve="1" userDrawn="1">
  <p:cSld name="130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4"/>
            <a:ext cx="4619679"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4"/>
            <a:ext cx="4619679" cy="2144059"/>
          </a:xfrm>
          <a:prstGeom prst="rect">
            <a:avLst/>
          </a:prstGeom>
        </p:spPr>
        <p:txBody>
          <a:bodyPr>
            <a:normAutofit/>
          </a:bodyPr>
          <a:lstStyle>
            <a:lvl1pPr marL="0" indent="0">
              <a:lnSpc>
                <a:spcPct val="150000"/>
              </a:lnSpc>
              <a:spcBef>
                <a:spcPts val="0"/>
              </a:spcBef>
              <a:buNone/>
              <a:defRPr sz="1200" b="0" i="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1" name="Text Placeholder 7">
            <a:extLst>
              <a:ext uri="{FF2B5EF4-FFF2-40B4-BE49-F238E27FC236}">
                <a16:creationId xmlns:a16="http://schemas.microsoft.com/office/drawing/2014/main" id="{EA070877-F87B-8947-A2B1-CDA33CE6DA8F}"/>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358218461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55.xml><?xml version="1.0" encoding="utf-8"?>
<p:sldLayout xmlns:a="http://schemas.openxmlformats.org/drawingml/2006/main" xmlns:r="http://schemas.openxmlformats.org/officeDocument/2006/relationships" xmlns:p="http://schemas.openxmlformats.org/presentationml/2006/main" preserve="1" userDrawn="1">
  <p:cSld name="131_Custom Layou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CAC47A8-F4E9-3747-82A8-FDD88BBDEDCE}"/>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9" b="1">
                <a:solidFill>
                  <a:srgbClr val="884548"/>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4"/>
            <a:ext cx="4619679" cy="2144059"/>
          </a:xfrm>
          <a:prstGeom prst="rect">
            <a:avLst/>
          </a:prstGeom>
        </p:spPr>
        <p:txBody>
          <a:bodyPr>
            <a:normAutofit/>
          </a:bodyPr>
          <a:lstStyle>
            <a:lvl1pPr marL="0" indent="0">
              <a:lnSpc>
                <a:spcPct val="150000"/>
              </a:lnSpc>
              <a:spcBef>
                <a:spcPts val="0"/>
              </a:spcBef>
              <a:buNone/>
              <a:defRPr sz="1200" b="0" i="0">
                <a:solidFill>
                  <a:srgbClr val="884548"/>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4"/>
            <a:ext cx="4619679" cy="2144059"/>
          </a:xfrm>
          <a:prstGeom prst="rect">
            <a:avLst/>
          </a:prstGeom>
        </p:spPr>
        <p:txBody>
          <a:bodyPr>
            <a:normAutofit/>
          </a:bodyPr>
          <a:lstStyle>
            <a:lvl1pPr marL="0" indent="0">
              <a:lnSpc>
                <a:spcPct val="150000"/>
              </a:lnSpc>
              <a:spcBef>
                <a:spcPts val="0"/>
              </a:spcBef>
              <a:buNone/>
              <a:defRPr sz="1200" b="0" i="0">
                <a:solidFill>
                  <a:srgbClr val="884548"/>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82F3A011-C898-3D44-97DF-C5EEC1817888}"/>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10" name="Picture 9">
            <a:extLst>
              <a:ext uri="{FF2B5EF4-FFF2-40B4-BE49-F238E27FC236}">
                <a16:creationId xmlns:a16="http://schemas.microsoft.com/office/drawing/2014/main" id="{8009F568-041F-5E4D-A6D2-F5F66CB726F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367179834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56.xml><?xml version="1.0" encoding="utf-8"?>
<p:sldLayout xmlns:a="http://schemas.openxmlformats.org/drawingml/2006/main" xmlns:r="http://schemas.openxmlformats.org/officeDocument/2006/relationships" xmlns:p="http://schemas.openxmlformats.org/presentationml/2006/main" preserve="1" userDrawn="1">
  <p:cSld name="132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65C3F69-49AB-ED43-88E1-9E12383B7632}"/>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9" b="1">
                <a:solidFill>
                  <a:srgbClr val="AE785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4"/>
            <a:ext cx="4619679" cy="2144059"/>
          </a:xfrm>
          <a:prstGeom prst="rect">
            <a:avLst/>
          </a:prstGeom>
        </p:spPr>
        <p:txBody>
          <a:bodyPr>
            <a:normAutofit/>
          </a:bodyPr>
          <a:lstStyle>
            <a:lvl1pPr marL="0" indent="0">
              <a:lnSpc>
                <a:spcPct val="150000"/>
              </a:lnSpc>
              <a:spcBef>
                <a:spcPts val="0"/>
              </a:spcBef>
              <a:buNone/>
              <a:defRPr sz="1200" b="0" i="0">
                <a:solidFill>
                  <a:srgbClr val="AE785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4"/>
            <a:ext cx="4619679" cy="2144059"/>
          </a:xfrm>
          <a:prstGeom prst="rect">
            <a:avLst/>
          </a:prstGeom>
        </p:spPr>
        <p:txBody>
          <a:bodyPr>
            <a:normAutofit/>
          </a:bodyPr>
          <a:lstStyle>
            <a:lvl1pPr marL="0" indent="0">
              <a:lnSpc>
                <a:spcPct val="150000"/>
              </a:lnSpc>
              <a:spcBef>
                <a:spcPts val="0"/>
              </a:spcBef>
              <a:buNone/>
              <a:defRPr sz="1200" b="0" i="0">
                <a:solidFill>
                  <a:srgbClr val="AE785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0" name="Text Placeholder 7">
            <a:extLst>
              <a:ext uri="{FF2B5EF4-FFF2-40B4-BE49-F238E27FC236}">
                <a16:creationId xmlns:a16="http://schemas.microsoft.com/office/drawing/2014/main" id="{87018D25-6269-6F40-92E4-31746817C212}"/>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11" name="Picture 10">
            <a:extLst>
              <a:ext uri="{FF2B5EF4-FFF2-40B4-BE49-F238E27FC236}">
                <a16:creationId xmlns:a16="http://schemas.microsoft.com/office/drawing/2014/main" id="{1D703393-A72F-2D4D-BC63-102D8563629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379028415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57.xml><?xml version="1.0" encoding="utf-8"?>
<p:sldLayout xmlns:a="http://schemas.openxmlformats.org/drawingml/2006/main" xmlns:r="http://schemas.openxmlformats.org/officeDocument/2006/relationships" xmlns:p="http://schemas.openxmlformats.org/presentationml/2006/main" preserve="1" userDrawn="1">
  <p:cSld name="133_Custom Layou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B579D09-22DB-3C48-8F98-D66AC414CAFC}"/>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9" b="1">
                <a:solidFill>
                  <a:srgbClr val="7E824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4"/>
            <a:ext cx="4619679" cy="2144059"/>
          </a:xfrm>
          <a:prstGeom prst="rect">
            <a:avLst/>
          </a:prstGeom>
        </p:spPr>
        <p:txBody>
          <a:bodyPr>
            <a:normAutofit/>
          </a:bodyPr>
          <a:lstStyle>
            <a:lvl1pPr marL="0" indent="0">
              <a:lnSpc>
                <a:spcPct val="150000"/>
              </a:lnSpc>
              <a:spcBef>
                <a:spcPts val="0"/>
              </a:spcBef>
              <a:buNone/>
              <a:defRPr sz="1200" b="0" i="0">
                <a:solidFill>
                  <a:srgbClr val="7E824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4"/>
            <a:ext cx="4619679" cy="2144059"/>
          </a:xfrm>
          <a:prstGeom prst="rect">
            <a:avLst/>
          </a:prstGeom>
        </p:spPr>
        <p:txBody>
          <a:bodyPr>
            <a:normAutofit/>
          </a:bodyPr>
          <a:lstStyle>
            <a:lvl1pPr marL="0" indent="0">
              <a:lnSpc>
                <a:spcPct val="150000"/>
              </a:lnSpc>
              <a:spcBef>
                <a:spcPts val="0"/>
              </a:spcBef>
              <a:buNone/>
              <a:defRPr sz="1200" b="0" i="0">
                <a:solidFill>
                  <a:srgbClr val="7E824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B41EC87B-91FD-C04A-B090-21794F7B3A29}"/>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27945427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58.xml><?xml version="1.0" encoding="utf-8"?>
<p:sldLayout xmlns:a="http://schemas.openxmlformats.org/drawingml/2006/main" xmlns:r="http://schemas.openxmlformats.org/officeDocument/2006/relationships" xmlns:p="http://schemas.openxmlformats.org/presentationml/2006/main" preserve="1" userDrawn="1">
  <p:cSld name="134_Custom Layou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1D180F-CE32-9C4C-9B42-09D2F647036B}"/>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9" b="1">
                <a:solidFill>
                  <a:srgbClr val="45797E"/>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45797E"/>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4"/>
            <a:ext cx="4619679" cy="2144059"/>
          </a:xfrm>
          <a:prstGeom prst="rect">
            <a:avLst/>
          </a:prstGeom>
        </p:spPr>
        <p:txBody>
          <a:bodyPr>
            <a:normAutofit/>
          </a:bodyPr>
          <a:lstStyle>
            <a:lvl1pPr marL="0" indent="0">
              <a:lnSpc>
                <a:spcPct val="150000"/>
              </a:lnSpc>
              <a:spcBef>
                <a:spcPts val="0"/>
              </a:spcBef>
              <a:buNone/>
              <a:defRPr sz="1200" b="0" i="0">
                <a:solidFill>
                  <a:srgbClr val="45797E"/>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4"/>
            <a:ext cx="4619679" cy="2144059"/>
          </a:xfrm>
          <a:prstGeom prst="rect">
            <a:avLst/>
          </a:prstGeom>
        </p:spPr>
        <p:txBody>
          <a:bodyPr>
            <a:normAutofit/>
          </a:bodyPr>
          <a:lstStyle>
            <a:lvl1pPr marL="0" indent="0">
              <a:lnSpc>
                <a:spcPct val="150000"/>
              </a:lnSpc>
              <a:spcBef>
                <a:spcPts val="0"/>
              </a:spcBef>
              <a:buNone/>
              <a:defRPr sz="1200" b="0" i="0">
                <a:solidFill>
                  <a:srgbClr val="45797E"/>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0" name="Text Placeholder 7">
            <a:extLst>
              <a:ext uri="{FF2B5EF4-FFF2-40B4-BE49-F238E27FC236}">
                <a16:creationId xmlns:a16="http://schemas.microsoft.com/office/drawing/2014/main" id="{A335D1D7-8B06-0347-88E5-E86D6744831C}"/>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288367620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59.xml><?xml version="1.0" encoding="utf-8"?>
<p:sldLayout xmlns:a="http://schemas.openxmlformats.org/drawingml/2006/main" xmlns:r="http://schemas.openxmlformats.org/officeDocument/2006/relationships" xmlns:p="http://schemas.openxmlformats.org/presentationml/2006/main" preserve="1" userDrawn="1">
  <p:cSld name="135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ED39DDA-4490-3B46-A750-FFC1FDA7AD43}"/>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9" b="1">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4"/>
            <a:ext cx="4619679" cy="2144059"/>
          </a:xfrm>
          <a:prstGeom prst="rect">
            <a:avLst/>
          </a:prstGeom>
        </p:spPr>
        <p:txBody>
          <a:bodyPr>
            <a:normAutofit/>
          </a:bodyPr>
          <a:lstStyle>
            <a:lvl1pPr marL="0" indent="0">
              <a:lnSpc>
                <a:spcPct val="150000"/>
              </a:lnSpc>
              <a:spcBef>
                <a:spcPts val="0"/>
              </a:spcBef>
              <a:buNone/>
              <a:defRPr sz="1200" b="0" i="0">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4"/>
            <a:ext cx="4619679" cy="2144059"/>
          </a:xfrm>
          <a:prstGeom prst="rect">
            <a:avLst/>
          </a:prstGeom>
        </p:spPr>
        <p:txBody>
          <a:bodyPr>
            <a:normAutofit/>
          </a:bodyPr>
          <a:lstStyle>
            <a:lvl1pPr marL="0" indent="0">
              <a:lnSpc>
                <a:spcPct val="150000"/>
              </a:lnSpc>
              <a:spcBef>
                <a:spcPts val="0"/>
              </a:spcBef>
              <a:buNone/>
              <a:defRPr sz="1200" b="0" i="0">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295E842E-96FA-3941-8C8C-496AD24C754D}"/>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253364397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5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0F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307696396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60.xml><?xml version="1.0" encoding="utf-8"?>
<p:sldLayout xmlns:a="http://schemas.openxmlformats.org/drawingml/2006/main" xmlns:r="http://schemas.openxmlformats.org/officeDocument/2006/relationships" xmlns:p="http://schemas.openxmlformats.org/presentationml/2006/main" preserve="1" userDrawn="1">
  <p:cSld name="136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ED39DDA-4490-3B46-A750-FFC1FDA7AD43}"/>
              </a:ext>
            </a:extLst>
          </p:cNvPr>
          <p:cNvSpPr/>
          <p:nvPr userDrawn="1"/>
        </p:nvSpPr>
        <p:spPr>
          <a:xfrm>
            <a:off x="0" y="0"/>
            <a:ext cx="12192000" cy="6858000"/>
          </a:xfrm>
          <a:prstGeom prst="rect">
            <a:avLst/>
          </a:prstGeom>
          <a:solidFill>
            <a:srgbClr val="F1F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1229710"/>
            <a:ext cx="4597558" cy="662152"/>
          </a:xfrm>
          <a:prstGeom prst="rect">
            <a:avLst/>
          </a:prstGeom>
        </p:spPr>
        <p:txBody>
          <a:bodyPr anchor="ctr">
            <a:noAutofit/>
          </a:bodyPr>
          <a:lstStyle>
            <a:lvl1pPr marL="0" indent="0">
              <a:buNone/>
              <a:defRPr sz="4799"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6"/>
            <a:ext cx="4597558" cy="420304"/>
          </a:xfrm>
          <a:prstGeom prst="rect">
            <a:avLst/>
          </a:prstGeom>
        </p:spPr>
        <p:txBody>
          <a:bodyPr anchor="ctr">
            <a:noAutofit/>
          </a:bodyPr>
          <a:lstStyle>
            <a:lvl1pPr marL="0" indent="0">
              <a:buNone/>
              <a:defRPr sz="2400"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4"/>
            <a:ext cx="4619679" cy="2144059"/>
          </a:xfrm>
          <a:prstGeom prst="rect">
            <a:avLst/>
          </a:prstGeom>
        </p:spPr>
        <p:txBody>
          <a:bodyPr>
            <a:normAutofit/>
          </a:bodyPr>
          <a:lstStyle>
            <a:lvl1pPr marL="0" indent="0">
              <a:lnSpc>
                <a:spcPct val="150000"/>
              </a:lnSpc>
              <a:spcBef>
                <a:spcPts val="0"/>
              </a:spcBef>
              <a:buNone/>
              <a:defRPr sz="1200" b="0" i="0">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4" name="Text Placeholder 27">
            <a:extLst>
              <a:ext uri="{FF2B5EF4-FFF2-40B4-BE49-F238E27FC236}">
                <a16:creationId xmlns:a16="http://schemas.microsoft.com/office/drawing/2014/main" id="{EF2C679E-2D92-BA4D-B733-02E3798735D2}"/>
              </a:ext>
            </a:extLst>
          </p:cNvPr>
          <p:cNvSpPr>
            <a:spLocks noGrp="1"/>
          </p:cNvSpPr>
          <p:nvPr>
            <p:ph type="body" sz="quarter" idx="24" hasCustomPrompt="1"/>
          </p:nvPr>
        </p:nvSpPr>
        <p:spPr>
          <a:xfrm>
            <a:off x="6907423" y="3090094"/>
            <a:ext cx="4619679" cy="2144059"/>
          </a:xfrm>
          <a:prstGeom prst="rect">
            <a:avLst/>
          </a:prstGeom>
        </p:spPr>
        <p:txBody>
          <a:bodyPr>
            <a:normAutofit/>
          </a:bodyPr>
          <a:lstStyle>
            <a:lvl1pPr marL="0" indent="0">
              <a:lnSpc>
                <a:spcPct val="150000"/>
              </a:lnSpc>
              <a:spcBef>
                <a:spcPts val="0"/>
              </a:spcBef>
              <a:buNone/>
              <a:defRPr sz="1200" b="0" i="0">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9" name="Text Placeholder 7">
            <a:extLst>
              <a:ext uri="{FF2B5EF4-FFF2-40B4-BE49-F238E27FC236}">
                <a16:creationId xmlns:a16="http://schemas.microsoft.com/office/drawing/2014/main" id="{295E842E-96FA-3941-8C8C-496AD24C754D}"/>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12" name="Picture 11">
            <a:extLst>
              <a:ext uri="{FF2B5EF4-FFF2-40B4-BE49-F238E27FC236}">
                <a16:creationId xmlns:a16="http://schemas.microsoft.com/office/drawing/2014/main" id="{4BBCBDF9-D0D6-884C-BBC8-69274FD869E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405269649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61.xml><?xml version="1.0" encoding="utf-8"?>
<p:sldLayout xmlns:a="http://schemas.openxmlformats.org/drawingml/2006/main" xmlns:r="http://schemas.openxmlformats.org/officeDocument/2006/relationships" xmlns:p="http://schemas.openxmlformats.org/presentationml/2006/main" preserve="1" userDrawn="1">
  <p:cSld name="137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3"/>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3" name="Text Placeholder 7">
            <a:extLst>
              <a:ext uri="{FF2B5EF4-FFF2-40B4-BE49-F238E27FC236}">
                <a16:creationId xmlns:a16="http://schemas.microsoft.com/office/drawing/2014/main" id="{1381255E-508E-8D4F-8DF0-2FDEEC1BF570}"/>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402505135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62.xml><?xml version="1.0" encoding="utf-8"?>
<p:sldLayout xmlns:a="http://schemas.openxmlformats.org/drawingml/2006/main" xmlns:r="http://schemas.openxmlformats.org/officeDocument/2006/relationships" xmlns:p="http://schemas.openxmlformats.org/presentationml/2006/main" preserve="1" userDrawn="1">
  <p:cSld name="138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00352591-9B70-064B-9725-EEC9A9F0610C}"/>
              </a:ext>
            </a:extLst>
          </p:cNvPr>
          <p:cNvSpPr/>
          <p:nvPr userDrawn="1"/>
        </p:nvSpPr>
        <p:spPr>
          <a:xfrm>
            <a:off x="0" y="0"/>
            <a:ext cx="6096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3"/>
            <a:ext cx="4604757" cy="946205"/>
          </a:xfrm>
          <a:prstGeom prst="rect">
            <a:avLst/>
          </a:prstGeom>
        </p:spPr>
        <p:txBody>
          <a:bodyPr>
            <a:normAutofit/>
          </a:bodyPr>
          <a:lstStyle>
            <a:lvl1pPr marL="0" indent="0">
              <a:lnSpc>
                <a:spcPct val="150000"/>
              </a:lnSpc>
              <a:spcBef>
                <a:spcPts val="0"/>
              </a:spcBef>
              <a:buNone/>
              <a:defRPr lang="en-US" sz="1200" b="0" i="0" smtClean="0">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272727"/>
                </a:solidFill>
                <a:effectLst/>
                <a:latin typeface="Arial" panose="020B0604020202020204" pitchFamily="34" charset="0"/>
              </a:rPr>
              <a:t>Lorem ipsum dolor sit </a:t>
            </a:r>
            <a:r>
              <a:rPr lang="en-US" err="1">
                <a:solidFill>
                  <a:srgbClr val="272727"/>
                </a:solidFill>
                <a:effectLst/>
                <a:latin typeface="Arial" panose="020B0604020202020204" pitchFamily="34" charset="0"/>
              </a:rPr>
              <a:t>amet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consectetur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adipiscing</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elit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at </a:t>
            </a:r>
            <a:r>
              <a:rPr lang="en-US" err="1">
                <a:solidFill>
                  <a:srgbClr val="272727"/>
                </a:solidFill>
                <a:effectLst/>
                <a:latin typeface="Arial" panose="020B0604020202020204" pitchFamily="34" charset="0"/>
              </a:rPr>
              <a:t>nibh</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dignissim</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consequat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felis</a:t>
            </a:r>
            <a:r>
              <a:rPr lang="en-US">
                <a:solidFill>
                  <a:srgbClr val="272727"/>
                </a:solidFill>
                <a:effectLst/>
                <a:latin typeface="Arial" panose="020B0604020202020204" pitchFamily="34" charset="0"/>
              </a:rPr>
              <a:t> vitae, </a:t>
            </a:r>
            <a:r>
              <a:rPr lang="en-US" err="1">
                <a:solidFill>
                  <a:srgbClr val="272727"/>
                </a:solidFill>
                <a:effectLst/>
                <a:latin typeface="Arial" panose="020B0604020202020204" pitchFamily="34" charset="0"/>
              </a:rPr>
              <a:t>tincidunt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purus</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Quisque</a:t>
            </a:r>
            <a:r>
              <a:rPr lang="en-US">
                <a:solidFill>
                  <a:srgbClr val="272727"/>
                </a:solidFill>
                <a:effectLst/>
                <a:latin typeface="Arial" panose="020B0604020202020204" pitchFamily="34" charset="0"/>
              </a:rPr>
              <a:t> et </a:t>
            </a:r>
            <a:r>
              <a:rPr lang="en-US" err="1">
                <a:solidFill>
                  <a:srgbClr val="272727"/>
                </a:solidFill>
                <a:effectLst/>
                <a:latin typeface="Arial" panose="020B0604020202020204" pitchFamily="34" charset="0"/>
              </a:rPr>
              <a:t>sapien</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tempor</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volutpat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odio</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eget</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congue</a:t>
            </a:r>
            <a:r>
              <a:rPr lang="en-US">
                <a:solidFill>
                  <a:srgbClr val="272727"/>
                </a:solidFill>
                <a:effectLst/>
                <a:latin typeface="Arial" panose="020B0604020202020204" pitchFamily="34" charset="0"/>
              </a:rPr>
              <a:t> </a:t>
            </a:r>
            <a:r>
              <a:rPr lang="en-US" err="1">
                <a:solidFill>
                  <a:srgbClr val="272727"/>
                </a:solidFill>
                <a:effectLst/>
                <a:latin typeface="Arial" panose="020B0604020202020204" pitchFamily="34" charset="0"/>
              </a:rPr>
              <a:t>leo</a:t>
            </a:r>
            <a:r>
              <a:rPr lang="en-US">
                <a:solidFill>
                  <a:srgbClr val="272727"/>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pic>
        <p:nvPicPr>
          <p:cNvPr id="14" name="Picture 13">
            <a:extLst>
              <a:ext uri="{FF2B5EF4-FFF2-40B4-BE49-F238E27FC236}">
                <a16:creationId xmlns:a16="http://schemas.microsoft.com/office/drawing/2014/main" id="{C1D519F4-010A-A544-BE2A-6C0074F63BA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pic>
        <p:nvPicPr>
          <p:cNvPr id="15" name="Picture 14">
            <a:extLst>
              <a:ext uri="{FF2B5EF4-FFF2-40B4-BE49-F238E27FC236}">
                <a16:creationId xmlns:a16="http://schemas.microsoft.com/office/drawing/2014/main" id="{A76AAB51-8F16-F949-B58D-671414FF114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16" name="Text Placeholder 7">
            <a:extLst>
              <a:ext uri="{FF2B5EF4-FFF2-40B4-BE49-F238E27FC236}">
                <a16:creationId xmlns:a16="http://schemas.microsoft.com/office/drawing/2014/main" id="{19F0FBC7-169F-0844-A6CA-C2BB8B0399BD}"/>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Tree>
    <p:extLst>
      <p:ext uri="{BB962C8B-B14F-4D97-AF65-F5344CB8AC3E}">
        <p14:creationId xmlns:p14="http://schemas.microsoft.com/office/powerpoint/2010/main" val="287743608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63.xml><?xml version="1.0" encoding="utf-8"?>
<p:sldLayout xmlns:a="http://schemas.openxmlformats.org/drawingml/2006/main" xmlns:r="http://schemas.openxmlformats.org/officeDocument/2006/relationships" xmlns:p="http://schemas.openxmlformats.org/presentationml/2006/main" preserve="1" userDrawn="1">
  <p:cSld name="139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F40D253C-0215-E549-AC1D-BB0244024FB5}"/>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884548"/>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solidFill>
                  <a:srgbClr val="884548"/>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at </a:t>
            </a:r>
            <a:r>
              <a:rPr lang="en-US" err="1">
                <a:solidFill>
                  <a:srgbClr val="884548"/>
                </a:solidFill>
                <a:effectLst/>
                <a:latin typeface="Arial" panose="020B0604020202020204" pitchFamily="34" charset="0"/>
              </a:rPr>
              <a:t>nibh</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dignissim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consequat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felis</a:t>
            </a:r>
            <a:r>
              <a:rPr lang="en-US">
                <a:solidFill>
                  <a:srgbClr val="884548"/>
                </a:solidFill>
                <a:effectLst/>
                <a:latin typeface="Arial" panose="020B0604020202020204" pitchFamily="34" charset="0"/>
              </a:rPr>
              <a:t> vitae, </a:t>
            </a:r>
            <a:r>
              <a:rPr lang="en-US" err="1">
                <a:solidFill>
                  <a:srgbClr val="884548"/>
                </a:solidFill>
                <a:effectLst/>
                <a:latin typeface="Arial" panose="020B0604020202020204" pitchFamily="34" charset="0"/>
              </a:rPr>
              <a:t>tincidunt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purus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tempor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volutpat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eget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congue</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solidFill>
                  <a:srgbClr val="884548"/>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at </a:t>
            </a:r>
            <a:r>
              <a:rPr lang="en-US" err="1">
                <a:solidFill>
                  <a:srgbClr val="884548"/>
                </a:solidFill>
                <a:effectLst/>
                <a:latin typeface="Arial" panose="020B0604020202020204" pitchFamily="34" charset="0"/>
              </a:rPr>
              <a:t>nibh</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dignissim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consequat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felis</a:t>
            </a:r>
            <a:r>
              <a:rPr lang="en-US">
                <a:solidFill>
                  <a:srgbClr val="884548"/>
                </a:solidFill>
                <a:effectLst/>
                <a:latin typeface="Arial" panose="020B0604020202020204" pitchFamily="34" charset="0"/>
              </a:rPr>
              <a:t> vitae, </a:t>
            </a:r>
            <a:r>
              <a:rPr lang="en-US" err="1">
                <a:solidFill>
                  <a:srgbClr val="884548"/>
                </a:solidFill>
                <a:effectLst/>
                <a:latin typeface="Arial" panose="020B0604020202020204" pitchFamily="34" charset="0"/>
              </a:rPr>
              <a:t>tincidunt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purus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tempor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volutpat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eget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congue</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3"/>
            <a:ext cx="4604757" cy="946205"/>
          </a:xfrm>
          <a:prstGeom prst="rect">
            <a:avLst/>
          </a:prstGeom>
        </p:spPr>
        <p:txBody>
          <a:bodyPr>
            <a:normAutofit/>
          </a:bodyPr>
          <a:lstStyle>
            <a:lvl1pPr marL="0" indent="0">
              <a:lnSpc>
                <a:spcPct val="150000"/>
              </a:lnSpc>
              <a:spcBef>
                <a:spcPts val="0"/>
              </a:spcBef>
              <a:buNone/>
              <a:defRPr lang="en-US" sz="1200" b="0" i="0" smtClean="0">
                <a:solidFill>
                  <a:srgbClr val="884548"/>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884548"/>
                </a:solidFill>
                <a:effectLst/>
                <a:latin typeface="Arial" panose="020B0604020202020204" pitchFamily="34" charset="0"/>
              </a:rPr>
              <a:t>Lorem ipsum dolor sit </a:t>
            </a:r>
            <a:r>
              <a:rPr lang="en-US" err="1">
                <a:solidFill>
                  <a:srgbClr val="884548"/>
                </a:solidFill>
                <a:effectLst/>
                <a:latin typeface="Arial" panose="020B0604020202020204" pitchFamily="34" charset="0"/>
              </a:rPr>
              <a:t>amet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consectetur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adipiscing</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elit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at </a:t>
            </a:r>
            <a:r>
              <a:rPr lang="en-US" err="1">
                <a:solidFill>
                  <a:srgbClr val="884548"/>
                </a:solidFill>
                <a:effectLst/>
                <a:latin typeface="Arial" panose="020B0604020202020204" pitchFamily="34" charset="0"/>
              </a:rPr>
              <a:t>nibh</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dignissim</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consequat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felis</a:t>
            </a:r>
            <a:r>
              <a:rPr lang="en-US">
                <a:solidFill>
                  <a:srgbClr val="884548"/>
                </a:solidFill>
                <a:effectLst/>
                <a:latin typeface="Arial" panose="020B0604020202020204" pitchFamily="34" charset="0"/>
              </a:rPr>
              <a:t> vitae, </a:t>
            </a:r>
            <a:r>
              <a:rPr lang="en-US" err="1">
                <a:solidFill>
                  <a:srgbClr val="884548"/>
                </a:solidFill>
                <a:effectLst/>
                <a:latin typeface="Arial" panose="020B0604020202020204" pitchFamily="34" charset="0"/>
              </a:rPr>
              <a:t>tincidunt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purus</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Quisque</a:t>
            </a:r>
            <a:r>
              <a:rPr lang="en-US">
                <a:solidFill>
                  <a:srgbClr val="884548"/>
                </a:solidFill>
                <a:effectLst/>
                <a:latin typeface="Arial" panose="020B0604020202020204" pitchFamily="34" charset="0"/>
              </a:rPr>
              <a:t> et </a:t>
            </a:r>
            <a:r>
              <a:rPr lang="en-US" err="1">
                <a:solidFill>
                  <a:srgbClr val="884548"/>
                </a:solidFill>
                <a:effectLst/>
                <a:latin typeface="Arial" panose="020B0604020202020204" pitchFamily="34" charset="0"/>
              </a:rPr>
              <a:t>sapien</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tempor</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volutpat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odio</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eget</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congue</a:t>
            </a:r>
            <a:r>
              <a:rPr lang="en-US">
                <a:solidFill>
                  <a:srgbClr val="884548"/>
                </a:solidFill>
                <a:effectLst/>
                <a:latin typeface="Arial" panose="020B0604020202020204" pitchFamily="34" charset="0"/>
              </a:rPr>
              <a:t> </a:t>
            </a:r>
            <a:r>
              <a:rPr lang="en-US" err="1">
                <a:solidFill>
                  <a:srgbClr val="884548"/>
                </a:solidFill>
                <a:effectLst/>
                <a:latin typeface="Arial" panose="020B0604020202020204" pitchFamily="34" charset="0"/>
              </a:rPr>
              <a:t>leo</a:t>
            </a:r>
            <a:r>
              <a:rPr lang="en-US">
                <a:solidFill>
                  <a:srgbClr val="884548"/>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884548"/>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5" name="Text Placeholder 7">
            <a:extLst>
              <a:ext uri="{FF2B5EF4-FFF2-40B4-BE49-F238E27FC236}">
                <a16:creationId xmlns:a16="http://schemas.microsoft.com/office/drawing/2014/main" id="{B97082AC-13A2-1A4D-B63A-EF5BA3FC2DA2}"/>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16" name="Picture 15">
            <a:extLst>
              <a:ext uri="{FF2B5EF4-FFF2-40B4-BE49-F238E27FC236}">
                <a16:creationId xmlns:a16="http://schemas.microsoft.com/office/drawing/2014/main" id="{579BF19A-80D5-0A47-A0CD-D3C5120A50D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138303053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64.xml><?xml version="1.0" encoding="utf-8"?>
<p:sldLayout xmlns:a="http://schemas.openxmlformats.org/drawingml/2006/main" xmlns:r="http://schemas.openxmlformats.org/officeDocument/2006/relationships" xmlns:p="http://schemas.openxmlformats.org/presentationml/2006/main" preserve="1" userDrawn="1">
  <p:cSld name="140_Custom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7031058A-B73F-C649-B815-FF14860B276E}"/>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AE785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solidFill>
                  <a:srgbClr val="AE7857"/>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at </a:t>
            </a:r>
            <a:r>
              <a:rPr lang="en-US" err="1">
                <a:solidFill>
                  <a:srgbClr val="AE7857"/>
                </a:solidFill>
                <a:effectLst/>
                <a:latin typeface="Arial" panose="020B0604020202020204" pitchFamily="34" charset="0"/>
              </a:rPr>
              <a:t>nibh</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dignissim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consequat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felis</a:t>
            </a:r>
            <a:r>
              <a:rPr lang="en-US">
                <a:solidFill>
                  <a:srgbClr val="AE7857"/>
                </a:solidFill>
                <a:effectLst/>
                <a:latin typeface="Arial" panose="020B0604020202020204" pitchFamily="34" charset="0"/>
              </a:rPr>
              <a:t> vitae, </a:t>
            </a:r>
            <a:r>
              <a:rPr lang="en-US" err="1">
                <a:solidFill>
                  <a:srgbClr val="AE7857"/>
                </a:solidFill>
                <a:effectLst/>
                <a:latin typeface="Arial" panose="020B0604020202020204" pitchFamily="34" charset="0"/>
              </a:rPr>
              <a:t>tincidunt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purus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tempor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volutpat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eget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congue</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solidFill>
                  <a:srgbClr val="AE7857"/>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at </a:t>
            </a:r>
            <a:r>
              <a:rPr lang="en-US" err="1">
                <a:solidFill>
                  <a:srgbClr val="AE7857"/>
                </a:solidFill>
                <a:effectLst/>
                <a:latin typeface="Arial" panose="020B0604020202020204" pitchFamily="34" charset="0"/>
              </a:rPr>
              <a:t>nibh</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dignissim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consequat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felis</a:t>
            </a:r>
            <a:r>
              <a:rPr lang="en-US">
                <a:solidFill>
                  <a:srgbClr val="AE7857"/>
                </a:solidFill>
                <a:effectLst/>
                <a:latin typeface="Arial" panose="020B0604020202020204" pitchFamily="34" charset="0"/>
              </a:rPr>
              <a:t> vitae, </a:t>
            </a:r>
            <a:r>
              <a:rPr lang="en-US" err="1">
                <a:solidFill>
                  <a:srgbClr val="AE7857"/>
                </a:solidFill>
                <a:effectLst/>
                <a:latin typeface="Arial" panose="020B0604020202020204" pitchFamily="34" charset="0"/>
              </a:rPr>
              <a:t>tincidunt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purus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tempor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volutpat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eget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congue</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3"/>
            <a:ext cx="4604757" cy="946205"/>
          </a:xfrm>
          <a:prstGeom prst="rect">
            <a:avLst/>
          </a:prstGeom>
        </p:spPr>
        <p:txBody>
          <a:bodyPr>
            <a:normAutofit/>
          </a:bodyPr>
          <a:lstStyle>
            <a:lvl1pPr marL="0" indent="0">
              <a:lnSpc>
                <a:spcPct val="150000"/>
              </a:lnSpc>
              <a:spcBef>
                <a:spcPts val="0"/>
              </a:spcBef>
              <a:buNone/>
              <a:defRPr lang="en-US" sz="1200" b="0" i="0" smtClean="0">
                <a:solidFill>
                  <a:srgbClr val="AE7857"/>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AE7857"/>
                </a:solidFill>
                <a:effectLst/>
                <a:latin typeface="Arial" panose="020B0604020202020204" pitchFamily="34" charset="0"/>
              </a:rPr>
              <a:t>Lorem ipsum dolor sit </a:t>
            </a:r>
            <a:r>
              <a:rPr lang="en-US" err="1">
                <a:solidFill>
                  <a:srgbClr val="AE7857"/>
                </a:solidFill>
                <a:effectLst/>
                <a:latin typeface="Arial" panose="020B0604020202020204" pitchFamily="34" charset="0"/>
              </a:rPr>
              <a:t>amet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consectetur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adipiscing</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elit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at </a:t>
            </a:r>
            <a:r>
              <a:rPr lang="en-US" err="1">
                <a:solidFill>
                  <a:srgbClr val="AE7857"/>
                </a:solidFill>
                <a:effectLst/>
                <a:latin typeface="Arial" panose="020B0604020202020204" pitchFamily="34" charset="0"/>
              </a:rPr>
              <a:t>nibh</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dignissim</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consequat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felis</a:t>
            </a:r>
            <a:r>
              <a:rPr lang="en-US">
                <a:solidFill>
                  <a:srgbClr val="AE7857"/>
                </a:solidFill>
                <a:effectLst/>
                <a:latin typeface="Arial" panose="020B0604020202020204" pitchFamily="34" charset="0"/>
              </a:rPr>
              <a:t> vitae, </a:t>
            </a:r>
            <a:r>
              <a:rPr lang="en-US" err="1">
                <a:solidFill>
                  <a:srgbClr val="AE7857"/>
                </a:solidFill>
                <a:effectLst/>
                <a:latin typeface="Arial" panose="020B0604020202020204" pitchFamily="34" charset="0"/>
              </a:rPr>
              <a:t>tincidunt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purus</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Quisque</a:t>
            </a:r>
            <a:r>
              <a:rPr lang="en-US">
                <a:solidFill>
                  <a:srgbClr val="AE7857"/>
                </a:solidFill>
                <a:effectLst/>
                <a:latin typeface="Arial" panose="020B0604020202020204" pitchFamily="34" charset="0"/>
              </a:rPr>
              <a:t> et </a:t>
            </a:r>
            <a:r>
              <a:rPr lang="en-US" err="1">
                <a:solidFill>
                  <a:srgbClr val="AE7857"/>
                </a:solidFill>
                <a:effectLst/>
                <a:latin typeface="Arial" panose="020B0604020202020204" pitchFamily="34" charset="0"/>
              </a:rPr>
              <a:t>sapien</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tempor</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volutpat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odio</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eget</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congue</a:t>
            </a:r>
            <a:r>
              <a:rPr lang="en-US">
                <a:solidFill>
                  <a:srgbClr val="AE7857"/>
                </a:solidFill>
                <a:effectLst/>
                <a:latin typeface="Arial" panose="020B0604020202020204" pitchFamily="34" charset="0"/>
              </a:rPr>
              <a:t> </a:t>
            </a:r>
            <a:r>
              <a:rPr lang="en-US" err="1">
                <a:solidFill>
                  <a:srgbClr val="AE7857"/>
                </a:solidFill>
                <a:effectLst/>
                <a:latin typeface="Arial" panose="020B0604020202020204" pitchFamily="34" charset="0"/>
              </a:rPr>
              <a:t>leo</a:t>
            </a:r>
            <a:r>
              <a:rPr lang="en-US">
                <a:solidFill>
                  <a:srgbClr val="AE7857"/>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AE785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3" name="Text Placeholder 7">
            <a:extLst>
              <a:ext uri="{FF2B5EF4-FFF2-40B4-BE49-F238E27FC236}">
                <a16:creationId xmlns:a16="http://schemas.microsoft.com/office/drawing/2014/main" id="{4A579972-E478-5341-8C98-15BB7B1DF5CB}"/>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14" name="Picture 13">
            <a:extLst>
              <a:ext uri="{FF2B5EF4-FFF2-40B4-BE49-F238E27FC236}">
                <a16:creationId xmlns:a16="http://schemas.microsoft.com/office/drawing/2014/main" id="{F077040F-8D0E-6242-9C54-8C9B15216A5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122006562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65.xml><?xml version="1.0" encoding="utf-8"?>
<p:sldLayout xmlns:a="http://schemas.openxmlformats.org/drawingml/2006/main" xmlns:r="http://schemas.openxmlformats.org/officeDocument/2006/relationships" xmlns:p="http://schemas.openxmlformats.org/presentationml/2006/main" preserve="1" userDrawn="1">
  <p:cSld name="141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2CC8610-2A4C-E148-AE60-C633D7AF4B8F}"/>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7E824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7E824A"/>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at </a:t>
            </a:r>
            <a:r>
              <a:rPr lang="en-US" err="1">
                <a:solidFill>
                  <a:srgbClr val="7E824A"/>
                </a:solidFill>
                <a:effectLst/>
                <a:latin typeface="Arial" panose="020B0604020202020204" pitchFamily="34" charset="0"/>
              </a:rPr>
              <a:t>nibh</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dignissim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consequat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felis</a:t>
            </a:r>
            <a:r>
              <a:rPr lang="en-US">
                <a:solidFill>
                  <a:srgbClr val="7E824A"/>
                </a:solidFill>
                <a:effectLst/>
                <a:latin typeface="Arial" panose="020B0604020202020204" pitchFamily="34" charset="0"/>
              </a:rPr>
              <a:t> vitae, </a:t>
            </a:r>
            <a:r>
              <a:rPr lang="en-US" err="1">
                <a:solidFill>
                  <a:srgbClr val="7E824A"/>
                </a:solidFill>
                <a:effectLst/>
                <a:latin typeface="Arial" panose="020B0604020202020204" pitchFamily="34" charset="0"/>
              </a:rPr>
              <a:t>tincidunt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purus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tempor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volutpat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eget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congue</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7E824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8" name="Text Placeholder 3">
            <a:extLst>
              <a:ext uri="{FF2B5EF4-FFF2-40B4-BE49-F238E27FC236}">
                <a16:creationId xmlns:a16="http://schemas.microsoft.com/office/drawing/2014/main" id="{9B20FAB4-01B3-B242-84A1-35678841358E}"/>
              </a:ext>
            </a:extLst>
          </p:cNvPr>
          <p:cNvSpPr>
            <a:spLocks noGrp="1"/>
          </p:cNvSpPr>
          <p:nvPr>
            <p:ph type="body" sz="quarter" idx="27" hasCustomPrompt="1"/>
          </p:nvPr>
        </p:nvSpPr>
        <p:spPr>
          <a:xfrm>
            <a:off x="6853627" y="5115803"/>
            <a:ext cx="4604757" cy="946205"/>
          </a:xfrm>
          <a:prstGeom prst="rect">
            <a:avLst/>
          </a:prstGeom>
        </p:spPr>
        <p:txBody>
          <a:bodyPr>
            <a:normAutofit/>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7E824A"/>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at </a:t>
            </a:r>
            <a:r>
              <a:rPr lang="en-US" err="1">
                <a:solidFill>
                  <a:srgbClr val="7E824A"/>
                </a:solidFill>
                <a:effectLst/>
                <a:latin typeface="Arial" panose="020B0604020202020204" pitchFamily="34" charset="0"/>
              </a:rPr>
              <a:t>nibh</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dignissim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consequat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felis</a:t>
            </a:r>
            <a:r>
              <a:rPr lang="en-US">
                <a:solidFill>
                  <a:srgbClr val="7E824A"/>
                </a:solidFill>
                <a:effectLst/>
                <a:latin typeface="Arial" panose="020B0604020202020204" pitchFamily="34" charset="0"/>
              </a:rPr>
              <a:t> vitae, </a:t>
            </a:r>
            <a:r>
              <a:rPr lang="en-US" err="1">
                <a:solidFill>
                  <a:srgbClr val="7E824A"/>
                </a:solidFill>
                <a:effectLst/>
                <a:latin typeface="Arial" panose="020B0604020202020204" pitchFamily="34" charset="0"/>
              </a:rPr>
              <a:t>tincidunt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purus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tempor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volutpat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eget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congue</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a:t>
            </a:r>
          </a:p>
        </p:txBody>
      </p:sp>
      <p:sp>
        <p:nvSpPr>
          <p:cNvPr id="20" name="Text Placeholder 3">
            <a:extLst>
              <a:ext uri="{FF2B5EF4-FFF2-40B4-BE49-F238E27FC236}">
                <a16:creationId xmlns:a16="http://schemas.microsoft.com/office/drawing/2014/main" id="{21F8213E-C507-DC49-8E9A-B34D0EF6EAE2}"/>
              </a:ext>
            </a:extLst>
          </p:cNvPr>
          <p:cNvSpPr>
            <a:spLocks noGrp="1"/>
          </p:cNvSpPr>
          <p:nvPr>
            <p:ph type="body" sz="quarter" idx="26" hasCustomPrompt="1"/>
          </p:nvPr>
        </p:nvSpPr>
        <p:spPr>
          <a:xfrm>
            <a:off x="6853627" y="3208282"/>
            <a:ext cx="4611957" cy="946205"/>
          </a:xfrm>
          <a:prstGeom prst="rect">
            <a:avLst/>
          </a:prstGeom>
        </p:spPr>
        <p:txBody>
          <a:bodyPr>
            <a:normAutofit/>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7E824A"/>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a:solidFill>
                  <a:srgbClr val="7E824A"/>
                </a:solidFill>
                <a:effectLst/>
                <a:latin typeface="Arial" panose="020B0604020202020204" pitchFamily="34" charset="0"/>
              </a:rPr>
              <a:t>Lorem ipsum dolor sit </a:t>
            </a:r>
            <a:r>
              <a:rPr lang="en-US" err="1">
                <a:solidFill>
                  <a:srgbClr val="7E824A"/>
                </a:solidFill>
                <a:effectLst/>
                <a:latin typeface="Arial" panose="020B0604020202020204" pitchFamily="34" charset="0"/>
              </a:rPr>
              <a:t>amet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consectetur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adipiscing</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elit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at </a:t>
            </a:r>
            <a:r>
              <a:rPr lang="en-US" err="1">
                <a:solidFill>
                  <a:srgbClr val="7E824A"/>
                </a:solidFill>
                <a:effectLst/>
                <a:latin typeface="Arial" panose="020B0604020202020204" pitchFamily="34" charset="0"/>
              </a:rPr>
              <a:t>nibh</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dignissim</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consequat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felis</a:t>
            </a:r>
            <a:r>
              <a:rPr lang="en-US">
                <a:solidFill>
                  <a:srgbClr val="7E824A"/>
                </a:solidFill>
                <a:effectLst/>
                <a:latin typeface="Arial" panose="020B0604020202020204" pitchFamily="34" charset="0"/>
              </a:rPr>
              <a:t> vitae, </a:t>
            </a:r>
            <a:r>
              <a:rPr lang="en-US" err="1">
                <a:solidFill>
                  <a:srgbClr val="7E824A"/>
                </a:solidFill>
                <a:effectLst/>
                <a:latin typeface="Arial" panose="020B0604020202020204" pitchFamily="34" charset="0"/>
              </a:rPr>
              <a:t>tincidunt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purus</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Quisque</a:t>
            </a:r>
            <a:r>
              <a:rPr lang="en-US">
                <a:solidFill>
                  <a:srgbClr val="7E824A"/>
                </a:solidFill>
                <a:effectLst/>
                <a:latin typeface="Arial" panose="020B0604020202020204" pitchFamily="34" charset="0"/>
              </a:rPr>
              <a:t> et </a:t>
            </a:r>
            <a:r>
              <a:rPr lang="en-US" err="1">
                <a:solidFill>
                  <a:srgbClr val="7E824A"/>
                </a:solidFill>
                <a:effectLst/>
                <a:latin typeface="Arial" panose="020B0604020202020204" pitchFamily="34" charset="0"/>
              </a:rPr>
              <a:t>sapien</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tempor</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volutpat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odio</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eget</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congue</a:t>
            </a:r>
            <a:r>
              <a:rPr lang="en-US">
                <a:solidFill>
                  <a:srgbClr val="7E824A"/>
                </a:solidFill>
                <a:effectLst/>
                <a:latin typeface="Arial" panose="020B0604020202020204" pitchFamily="34" charset="0"/>
              </a:rPr>
              <a:t> </a:t>
            </a:r>
            <a:r>
              <a:rPr lang="en-US" err="1">
                <a:solidFill>
                  <a:srgbClr val="7E824A"/>
                </a:solidFill>
                <a:effectLst/>
                <a:latin typeface="Arial" panose="020B0604020202020204" pitchFamily="34" charset="0"/>
              </a:rPr>
              <a:t>leo</a:t>
            </a:r>
            <a:r>
              <a:rPr lang="en-US">
                <a:solidFill>
                  <a:srgbClr val="7E824A"/>
                </a:solidFill>
                <a:effectLst/>
                <a:latin typeface="Arial" panose="020B0604020202020204" pitchFamily="34" charset="0"/>
              </a:rPr>
              <a:t>.</a:t>
            </a:r>
          </a:p>
        </p:txBody>
      </p:sp>
      <p:sp>
        <p:nvSpPr>
          <p:cNvPr id="15" name="Text Placeholder 7">
            <a:extLst>
              <a:ext uri="{FF2B5EF4-FFF2-40B4-BE49-F238E27FC236}">
                <a16:creationId xmlns:a16="http://schemas.microsoft.com/office/drawing/2014/main" id="{4CD8B9B1-673A-B047-9D94-2C79F93D5FF9}"/>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16" name="Picture 15">
            <a:extLst>
              <a:ext uri="{FF2B5EF4-FFF2-40B4-BE49-F238E27FC236}">
                <a16:creationId xmlns:a16="http://schemas.microsoft.com/office/drawing/2014/main" id="{7BFCC309-966A-1944-A4D7-4240674F823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91383500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66.xml><?xml version="1.0" encoding="utf-8"?>
<p:sldLayout xmlns:a="http://schemas.openxmlformats.org/drawingml/2006/main" xmlns:r="http://schemas.openxmlformats.org/officeDocument/2006/relationships" xmlns:p="http://schemas.openxmlformats.org/presentationml/2006/main" preserve="1" userDrawn="1">
  <p:cSld name="142_Custom Layou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E766B81C-DE27-1B43-AE68-F7B98CF3012F}"/>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3C717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indent="0">
              <a:lnSpc>
                <a:spcPct val="150000"/>
              </a:lnSpc>
              <a:spcBef>
                <a:spcPts val="0"/>
              </a:spcBef>
              <a:buNone/>
              <a:defRPr lang="en-US" sz="1200" b="0" i="0" smtClean="0">
                <a:solidFill>
                  <a:srgbClr val="3B6F75"/>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sz="1200">
                <a:solidFill>
                  <a:srgbClr val="3B6F75"/>
                </a:solidFill>
                <a:effectLst/>
                <a:latin typeface="Arial" panose="020B0604020202020204" pitchFamily="34" charset="0"/>
              </a:rPr>
              <a:t>Lorem ipsum dolor sit </a:t>
            </a:r>
            <a:r>
              <a:rPr lang="en-US" sz="1200" err="1">
                <a:solidFill>
                  <a:srgbClr val="3B6F75"/>
                </a:solidFill>
                <a:effectLst/>
                <a:latin typeface="Arial" panose="020B0604020202020204" pitchFamily="34" charset="0"/>
              </a:rPr>
              <a:t>amet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consectetur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adipiscing</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elit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at </a:t>
            </a:r>
            <a:r>
              <a:rPr lang="en-US" sz="1200" err="1">
                <a:solidFill>
                  <a:srgbClr val="3B6F75"/>
                </a:solidFill>
                <a:effectLst/>
                <a:latin typeface="Arial" panose="020B0604020202020204" pitchFamily="34" charset="0"/>
              </a:rPr>
              <a:t>nibh</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dignissim</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consequat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felis</a:t>
            </a:r>
            <a:r>
              <a:rPr lang="en-US" sz="1200">
                <a:solidFill>
                  <a:srgbClr val="3B6F75"/>
                </a:solidFill>
                <a:effectLst/>
                <a:latin typeface="Arial" panose="020B0604020202020204" pitchFamily="34" charset="0"/>
              </a:rPr>
              <a:t> vitae, </a:t>
            </a:r>
            <a:r>
              <a:rPr lang="en-US" sz="1200" err="1">
                <a:solidFill>
                  <a:srgbClr val="3B6F75"/>
                </a:solidFill>
                <a:effectLst/>
                <a:latin typeface="Arial" panose="020B0604020202020204" pitchFamily="34" charset="0"/>
              </a:rPr>
              <a:t>tincidunt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purus</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et </a:t>
            </a:r>
            <a:r>
              <a:rPr lang="en-US" sz="1200" err="1">
                <a:solidFill>
                  <a:srgbClr val="3B6F75"/>
                </a:solidFill>
                <a:effectLst/>
                <a:latin typeface="Arial" panose="020B0604020202020204" pitchFamily="34" charset="0"/>
              </a:rPr>
              <a:t>sapien</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tempor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volutpat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odio</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eget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congue</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leo</a:t>
            </a:r>
            <a:r>
              <a:rPr lang="en-US" sz="1200">
                <a:solidFill>
                  <a:srgbClr val="3B6F75"/>
                </a:solidFill>
                <a:effectLst/>
                <a:latin typeface="Arial" panose="020B0604020202020204" pitchFamily="34" charset="0"/>
              </a:rPr>
              <a:t>.</a:t>
            </a:r>
          </a:p>
        </p:txBody>
      </p:sp>
      <p:sp>
        <p:nvSpPr>
          <p:cNvPr id="8" name="Text Placeholder 9">
            <a:extLst>
              <a:ext uri="{FF2B5EF4-FFF2-40B4-BE49-F238E27FC236}">
                <a16:creationId xmlns:a16="http://schemas.microsoft.com/office/drawing/2014/main" id="{C9BEAF31-09E4-5249-8729-D541CBA39B9D}"/>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3B6F7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9" name="Text Placeholder 3">
            <a:extLst>
              <a:ext uri="{FF2B5EF4-FFF2-40B4-BE49-F238E27FC236}">
                <a16:creationId xmlns:a16="http://schemas.microsoft.com/office/drawing/2014/main" id="{C04F4218-1C67-AB42-B2F8-5B9EB854BB22}"/>
              </a:ext>
            </a:extLst>
          </p:cNvPr>
          <p:cNvSpPr>
            <a:spLocks noGrp="1"/>
          </p:cNvSpPr>
          <p:nvPr>
            <p:ph type="body" sz="quarter" idx="22" hasCustomPrompt="1"/>
          </p:nvPr>
        </p:nvSpPr>
        <p:spPr>
          <a:xfrm>
            <a:off x="6853627" y="3208283"/>
            <a:ext cx="4604757" cy="946205"/>
          </a:xfrm>
          <a:prstGeom prst="rect">
            <a:avLst/>
          </a:prstGeom>
        </p:spPr>
        <p:txBody>
          <a:bodyPr>
            <a:normAutofit/>
          </a:bodyPr>
          <a:lstStyle>
            <a:lvl1pPr marL="0" indent="0">
              <a:lnSpc>
                <a:spcPct val="150000"/>
              </a:lnSpc>
              <a:spcBef>
                <a:spcPts val="0"/>
              </a:spcBef>
              <a:buNone/>
              <a:defRPr lang="en-US" sz="1200" b="0" i="0" smtClean="0">
                <a:solidFill>
                  <a:srgbClr val="3B6F75"/>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sz="1200">
                <a:solidFill>
                  <a:srgbClr val="3B6F75"/>
                </a:solidFill>
                <a:effectLst/>
                <a:latin typeface="Arial" panose="020B0604020202020204" pitchFamily="34" charset="0"/>
              </a:rPr>
              <a:t>Lorem ipsum dolor sit </a:t>
            </a:r>
            <a:r>
              <a:rPr lang="en-US" sz="1200" err="1">
                <a:solidFill>
                  <a:srgbClr val="3B6F75"/>
                </a:solidFill>
                <a:effectLst/>
                <a:latin typeface="Arial" panose="020B0604020202020204" pitchFamily="34" charset="0"/>
              </a:rPr>
              <a:t>amet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consectetur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adipiscing</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elit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at </a:t>
            </a:r>
            <a:r>
              <a:rPr lang="en-US" sz="1200" err="1">
                <a:solidFill>
                  <a:srgbClr val="3B6F75"/>
                </a:solidFill>
                <a:effectLst/>
                <a:latin typeface="Arial" panose="020B0604020202020204" pitchFamily="34" charset="0"/>
              </a:rPr>
              <a:t>nibh</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dignissim</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consequat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felis</a:t>
            </a:r>
            <a:r>
              <a:rPr lang="en-US" sz="1200">
                <a:solidFill>
                  <a:srgbClr val="3B6F75"/>
                </a:solidFill>
                <a:effectLst/>
                <a:latin typeface="Arial" panose="020B0604020202020204" pitchFamily="34" charset="0"/>
              </a:rPr>
              <a:t> vitae, </a:t>
            </a:r>
            <a:r>
              <a:rPr lang="en-US" sz="1200" err="1">
                <a:solidFill>
                  <a:srgbClr val="3B6F75"/>
                </a:solidFill>
                <a:effectLst/>
                <a:latin typeface="Arial" panose="020B0604020202020204" pitchFamily="34" charset="0"/>
              </a:rPr>
              <a:t>tincidunt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purus</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et </a:t>
            </a:r>
            <a:r>
              <a:rPr lang="en-US" sz="1200" err="1">
                <a:solidFill>
                  <a:srgbClr val="3B6F75"/>
                </a:solidFill>
                <a:effectLst/>
                <a:latin typeface="Arial" panose="020B0604020202020204" pitchFamily="34" charset="0"/>
              </a:rPr>
              <a:t>sapien</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tempor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volutpat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odio</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eget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congue</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leo</a:t>
            </a:r>
            <a:r>
              <a:rPr lang="en-US" sz="1200">
                <a:solidFill>
                  <a:srgbClr val="3B6F75"/>
                </a:solidFill>
                <a:effectLst/>
                <a:latin typeface="Arial" panose="020B0604020202020204" pitchFamily="34" charset="0"/>
              </a:rPr>
              <a:t>.</a:t>
            </a:r>
          </a:p>
        </p:txBody>
      </p:sp>
      <p:sp>
        <p:nvSpPr>
          <p:cNvPr id="10" name="Text Placeholder 9">
            <a:extLst>
              <a:ext uri="{FF2B5EF4-FFF2-40B4-BE49-F238E27FC236}">
                <a16:creationId xmlns:a16="http://schemas.microsoft.com/office/drawing/2014/main" id="{31DE62B3-3C90-AA42-9C75-FA8DD364E05B}"/>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indent="0">
              <a:buNone/>
              <a:defRPr sz="2400" b="1">
                <a:solidFill>
                  <a:srgbClr val="3B6F7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3">
            <a:extLst>
              <a:ext uri="{FF2B5EF4-FFF2-40B4-BE49-F238E27FC236}">
                <a16:creationId xmlns:a16="http://schemas.microsoft.com/office/drawing/2014/main" id="{F4190B07-0C1C-264D-9BF6-198CDF8BE9FE}"/>
              </a:ext>
            </a:extLst>
          </p:cNvPr>
          <p:cNvSpPr>
            <a:spLocks noGrp="1"/>
          </p:cNvSpPr>
          <p:nvPr>
            <p:ph type="body" sz="quarter" idx="24" hasCustomPrompt="1"/>
          </p:nvPr>
        </p:nvSpPr>
        <p:spPr>
          <a:xfrm>
            <a:off x="6853627" y="5115803"/>
            <a:ext cx="4604757" cy="946205"/>
          </a:xfrm>
          <a:prstGeom prst="rect">
            <a:avLst/>
          </a:prstGeom>
        </p:spPr>
        <p:txBody>
          <a:bodyPr>
            <a:normAutofit/>
          </a:bodyPr>
          <a:lstStyle>
            <a:lvl1pPr marL="0" indent="0">
              <a:lnSpc>
                <a:spcPct val="150000"/>
              </a:lnSpc>
              <a:spcBef>
                <a:spcPts val="0"/>
              </a:spcBef>
              <a:buNone/>
              <a:defRPr lang="en-US" sz="1200" b="0" i="0" smtClean="0">
                <a:solidFill>
                  <a:srgbClr val="3B6F75"/>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r>
              <a:rPr lang="en-US" sz="1200">
                <a:solidFill>
                  <a:srgbClr val="3B6F75"/>
                </a:solidFill>
                <a:effectLst/>
                <a:latin typeface="Arial" panose="020B0604020202020204" pitchFamily="34" charset="0"/>
              </a:rPr>
              <a:t>Lorem ipsum dolor sit </a:t>
            </a:r>
            <a:r>
              <a:rPr lang="en-US" sz="1200" err="1">
                <a:solidFill>
                  <a:srgbClr val="3B6F75"/>
                </a:solidFill>
                <a:effectLst/>
                <a:latin typeface="Arial" panose="020B0604020202020204" pitchFamily="34" charset="0"/>
              </a:rPr>
              <a:t>amet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consectetur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adipiscing</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elit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at </a:t>
            </a:r>
            <a:r>
              <a:rPr lang="en-US" sz="1200" err="1">
                <a:solidFill>
                  <a:srgbClr val="3B6F75"/>
                </a:solidFill>
                <a:effectLst/>
                <a:latin typeface="Arial" panose="020B0604020202020204" pitchFamily="34" charset="0"/>
              </a:rPr>
              <a:t>nibh</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dignissim</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consequat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felis</a:t>
            </a:r>
            <a:r>
              <a:rPr lang="en-US" sz="1200">
                <a:solidFill>
                  <a:srgbClr val="3B6F75"/>
                </a:solidFill>
                <a:effectLst/>
                <a:latin typeface="Arial" panose="020B0604020202020204" pitchFamily="34" charset="0"/>
              </a:rPr>
              <a:t> vitae, </a:t>
            </a:r>
            <a:r>
              <a:rPr lang="en-US" sz="1200" err="1">
                <a:solidFill>
                  <a:srgbClr val="3B6F75"/>
                </a:solidFill>
                <a:effectLst/>
                <a:latin typeface="Arial" panose="020B0604020202020204" pitchFamily="34" charset="0"/>
              </a:rPr>
              <a:t>tincidunt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purus</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Quisque</a:t>
            </a:r>
            <a:r>
              <a:rPr lang="en-US" sz="1200">
                <a:solidFill>
                  <a:srgbClr val="3B6F75"/>
                </a:solidFill>
                <a:effectLst/>
                <a:latin typeface="Arial" panose="020B0604020202020204" pitchFamily="34" charset="0"/>
              </a:rPr>
              <a:t> et </a:t>
            </a:r>
            <a:r>
              <a:rPr lang="en-US" sz="1200" err="1">
                <a:solidFill>
                  <a:srgbClr val="3B6F75"/>
                </a:solidFill>
                <a:effectLst/>
                <a:latin typeface="Arial" panose="020B0604020202020204" pitchFamily="34" charset="0"/>
              </a:rPr>
              <a:t>sapien</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tempor</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volutpat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odio</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eget</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congue</a:t>
            </a:r>
            <a:r>
              <a:rPr lang="en-US" sz="1200">
                <a:solidFill>
                  <a:srgbClr val="3B6F75"/>
                </a:solidFill>
                <a:effectLst/>
                <a:latin typeface="Arial" panose="020B0604020202020204" pitchFamily="34" charset="0"/>
              </a:rPr>
              <a:t> </a:t>
            </a:r>
            <a:r>
              <a:rPr lang="en-US" sz="1200" err="1">
                <a:solidFill>
                  <a:srgbClr val="3B6F75"/>
                </a:solidFill>
                <a:effectLst/>
                <a:latin typeface="Arial" panose="020B0604020202020204" pitchFamily="34" charset="0"/>
              </a:rPr>
              <a:t>leo</a:t>
            </a:r>
            <a:r>
              <a:rPr lang="en-US" sz="1200">
                <a:solidFill>
                  <a:srgbClr val="3B6F75"/>
                </a:solidFill>
                <a:effectLst/>
                <a:latin typeface="Arial" panose="020B0604020202020204" pitchFamily="34" charset="0"/>
              </a:rPr>
              <a:t>.</a:t>
            </a:r>
          </a:p>
        </p:txBody>
      </p:sp>
      <p:sp>
        <p:nvSpPr>
          <p:cNvPr id="12" name="Text Placeholder 9">
            <a:extLst>
              <a:ext uri="{FF2B5EF4-FFF2-40B4-BE49-F238E27FC236}">
                <a16:creationId xmlns:a16="http://schemas.microsoft.com/office/drawing/2014/main" id="{802D1592-9840-C048-95FE-6129FA80F50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3B6F7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8" name="Text Placeholder 7">
            <a:extLst>
              <a:ext uri="{FF2B5EF4-FFF2-40B4-BE49-F238E27FC236}">
                <a16:creationId xmlns:a16="http://schemas.microsoft.com/office/drawing/2014/main" id="{130BC794-4A21-894E-97A5-9CA4F7C0FD40}"/>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13" name="Picture 12">
            <a:extLst>
              <a:ext uri="{FF2B5EF4-FFF2-40B4-BE49-F238E27FC236}">
                <a16:creationId xmlns:a16="http://schemas.microsoft.com/office/drawing/2014/main" id="{A195650B-9C5F-CA49-A5F2-B7D43DE06E1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391863446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67.xml><?xml version="1.0" encoding="utf-8"?>
<p:sldLayout xmlns:a="http://schemas.openxmlformats.org/drawingml/2006/main" xmlns:r="http://schemas.openxmlformats.org/officeDocument/2006/relationships" xmlns:p="http://schemas.openxmlformats.org/presentationml/2006/main" preserve="1" userDrawn="1">
  <p:cSld name="143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8" name="Text Placeholder 3">
            <a:extLst>
              <a:ext uri="{FF2B5EF4-FFF2-40B4-BE49-F238E27FC236}">
                <a16:creationId xmlns:a16="http://schemas.microsoft.com/office/drawing/2014/main" id="{D23830E0-6FA3-8241-924C-A71324FF0C88}"/>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6D6D65"/>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marL="0" marR="0" lvl="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9" name="Text Placeholder 9">
            <a:extLst>
              <a:ext uri="{FF2B5EF4-FFF2-40B4-BE49-F238E27FC236}">
                <a16:creationId xmlns:a16="http://schemas.microsoft.com/office/drawing/2014/main" id="{73A3BD28-1AC5-BE4F-AF09-DBC02905C76E}"/>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4" name="Text Placeholder 9">
            <a:extLst>
              <a:ext uri="{FF2B5EF4-FFF2-40B4-BE49-F238E27FC236}">
                <a16:creationId xmlns:a16="http://schemas.microsoft.com/office/drawing/2014/main" id="{F67327F2-2E32-F74E-96C8-17CF87DC6F79}"/>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marR="0" indent="0" algn="l" defTabSz="913944" rtl="0" eaLnBrk="1" fontAlgn="auto" latinLnBrk="0" hangingPunct="1">
              <a:lnSpc>
                <a:spcPct val="90000"/>
              </a:lnSpc>
              <a:spcBef>
                <a:spcPts val="1000"/>
              </a:spcBef>
              <a:spcAft>
                <a:spcPts val="0"/>
              </a:spcAft>
              <a:buClrTx/>
              <a:buSzTx/>
              <a:buFont typeface="Arial" panose="020B0604020202020204" pitchFamily="34" charset="0"/>
              <a:buNone/>
              <a:tabLst/>
              <a:defRPr sz="2400" b="1">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marL="0" marR="0" lvl="0" indent="0" algn="l" defTabSz="913944"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Subhead</a:t>
            </a:r>
          </a:p>
        </p:txBody>
      </p:sp>
      <p:sp>
        <p:nvSpPr>
          <p:cNvPr id="16" name="Text Placeholder 9">
            <a:extLst>
              <a:ext uri="{FF2B5EF4-FFF2-40B4-BE49-F238E27FC236}">
                <a16:creationId xmlns:a16="http://schemas.microsoft.com/office/drawing/2014/main" id="{87222A32-0DD0-5845-B03C-B7EF9A84EA6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6D6D65"/>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8" name="Text Placeholder 3">
            <a:extLst>
              <a:ext uri="{FF2B5EF4-FFF2-40B4-BE49-F238E27FC236}">
                <a16:creationId xmlns:a16="http://schemas.microsoft.com/office/drawing/2014/main" id="{FFE59461-28A6-E44C-A0EE-D25A4D45DD45}"/>
              </a:ext>
            </a:extLst>
          </p:cNvPr>
          <p:cNvSpPr>
            <a:spLocks noGrp="1"/>
          </p:cNvSpPr>
          <p:nvPr>
            <p:ph type="body" sz="quarter" idx="26" hasCustomPrompt="1"/>
          </p:nvPr>
        </p:nvSpPr>
        <p:spPr>
          <a:xfrm>
            <a:off x="6853627" y="3208282"/>
            <a:ext cx="4604757" cy="946205"/>
          </a:xfrm>
          <a:prstGeom prst="rect">
            <a:avLst/>
          </a:prstGeom>
        </p:spPr>
        <p:txBody>
          <a:bodyPr>
            <a:normAutofit/>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6D6D65"/>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marL="0" marR="0" lvl="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20" name="Text Placeholder 3">
            <a:extLst>
              <a:ext uri="{FF2B5EF4-FFF2-40B4-BE49-F238E27FC236}">
                <a16:creationId xmlns:a16="http://schemas.microsoft.com/office/drawing/2014/main" id="{C98B0EFD-B502-FF4A-97C5-B43EAE572724}"/>
              </a:ext>
            </a:extLst>
          </p:cNvPr>
          <p:cNvSpPr>
            <a:spLocks noGrp="1"/>
          </p:cNvSpPr>
          <p:nvPr>
            <p:ph type="body" sz="quarter" idx="27" hasCustomPrompt="1"/>
          </p:nvPr>
        </p:nvSpPr>
        <p:spPr>
          <a:xfrm>
            <a:off x="6853627" y="5115803"/>
            <a:ext cx="4604757" cy="946205"/>
          </a:xfrm>
          <a:prstGeom prst="rect">
            <a:avLst/>
          </a:prstGeom>
        </p:spPr>
        <p:txBody>
          <a:bodyPr>
            <a:normAutofit/>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6D6D65"/>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marL="0" marR="0" lvl="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13" name="Text Placeholder 7">
            <a:extLst>
              <a:ext uri="{FF2B5EF4-FFF2-40B4-BE49-F238E27FC236}">
                <a16:creationId xmlns:a16="http://schemas.microsoft.com/office/drawing/2014/main" id="{42687D6A-C280-8843-936D-DC36A9FFADDE}"/>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15" name="Picture 14">
            <a:extLst>
              <a:ext uri="{FF2B5EF4-FFF2-40B4-BE49-F238E27FC236}">
                <a16:creationId xmlns:a16="http://schemas.microsoft.com/office/drawing/2014/main" id="{D1AD8C0F-48A6-A741-BBC5-33DF6BE00E7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73309593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68.xml><?xml version="1.0" encoding="utf-8"?>
<p:sldLayout xmlns:a="http://schemas.openxmlformats.org/drawingml/2006/main" xmlns:r="http://schemas.openxmlformats.org/officeDocument/2006/relationships" xmlns:p="http://schemas.openxmlformats.org/presentationml/2006/main" preserve="1" userDrawn="1">
  <p:cSld name="144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1F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3" y="3121570"/>
            <a:ext cx="4597558" cy="662152"/>
          </a:xfrm>
          <a:prstGeom prst="rect">
            <a:avLst/>
          </a:prstGeom>
        </p:spPr>
        <p:txBody>
          <a:bodyPr anchor="ctr">
            <a:noAutofit/>
          </a:bodyPr>
          <a:lstStyle>
            <a:lvl1pPr marL="0" indent="0">
              <a:buNone/>
              <a:defRPr sz="4799"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9" name="Text Placeholder 9">
            <a:extLst>
              <a:ext uri="{FF2B5EF4-FFF2-40B4-BE49-F238E27FC236}">
                <a16:creationId xmlns:a16="http://schemas.microsoft.com/office/drawing/2014/main" id="{73A3BD28-1AC5-BE4F-AF09-DBC02905C76E}"/>
              </a:ext>
            </a:extLst>
          </p:cNvPr>
          <p:cNvSpPr>
            <a:spLocks noGrp="1"/>
          </p:cNvSpPr>
          <p:nvPr>
            <p:ph type="body" sz="quarter" idx="21" hasCustomPrompt="1"/>
          </p:nvPr>
        </p:nvSpPr>
        <p:spPr>
          <a:xfrm>
            <a:off x="6853627" y="728114"/>
            <a:ext cx="4597558" cy="420304"/>
          </a:xfrm>
          <a:prstGeom prst="rect">
            <a:avLst/>
          </a:prstGeom>
        </p:spPr>
        <p:txBody>
          <a:bodyPr anchor="ctr">
            <a:noAutofit/>
          </a:bodyPr>
          <a:lstStyle>
            <a:lvl1pPr marL="0" indent="0">
              <a:buNone/>
              <a:defRPr sz="2400"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4" name="Text Placeholder 9">
            <a:extLst>
              <a:ext uri="{FF2B5EF4-FFF2-40B4-BE49-F238E27FC236}">
                <a16:creationId xmlns:a16="http://schemas.microsoft.com/office/drawing/2014/main" id="{F67327F2-2E32-F74E-96C8-17CF87DC6F79}"/>
              </a:ext>
            </a:extLst>
          </p:cNvPr>
          <p:cNvSpPr>
            <a:spLocks noGrp="1"/>
          </p:cNvSpPr>
          <p:nvPr>
            <p:ph type="body" sz="quarter" idx="23" hasCustomPrompt="1"/>
          </p:nvPr>
        </p:nvSpPr>
        <p:spPr>
          <a:xfrm>
            <a:off x="6853627" y="2635633"/>
            <a:ext cx="4597558" cy="420304"/>
          </a:xfrm>
          <a:prstGeom prst="rect">
            <a:avLst/>
          </a:prstGeom>
        </p:spPr>
        <p:txBody>
          <a:bodyPr anchor="ctr">
            <a:noAutofit/>
          </a:bodyPr>
          <a:lstStyle>
            <a:lvl1pPr marL="0" marR="0" indent="0" algn="l" defTabSz="913944" rtl="0" eaLnBrk="1" fontAlgn="auto" latinLnBrk="0" hangingPunct="1">
              <a:lnSpc>
                <a:spcPct val="90000"/>
              </a:lnSpc>
              <a:spcBef>
                <a:spcPts val="1000"/>
              </a:spcBef>
              <a:spcAft>
                <a:spcPts val="0"/>
              </a:spcAft>
              <a:buClrTx/>
              <a:buSzTx/>
              <a:buFont typeface="Arial" panose="020B0604020202020204" pitchFamily="34" charset="0"/>
              <a:buNone/>
              <a:tabLst/>
              <a:defRPr sz="2400"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marL="0" marR="0" lvl="0" indent="0" algn="l" defTabSz="913944"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Subhead</a:t>
            </a:r>
          </a:p>
        </p:txBody>
      </p:sp>
      <p:sp>
        <p:nvSpPr>
          <p:cNvPr id="16" name="Text Placeholder 9">
            <a:extLst>
              <a:ext uri="{FF2B5EF4-FFF2-40B4-BE49-F238E27FC236}">
                <a16:creationId xmlns:a16="http://schemas.microsoft.com/office/drawing/2014/main" id="{87222A32-0DD0-5845-B03C-B7EF9A84EA69}"/>
              </a:ext>
            </a:extLst>
          </p:cNvPr>
          <p:cNvSpPr>
            <a:spLocks noGrp="1"/>
          </p:cNvSpPr>
          <p:nvPr>
            <p:ph type="body" sz="quarter" idx="25" hasCustomPrompt="1"/>
          </p:nvPr>
        </p:nvSpPr>
        <p:spPr>
          <a:xfrm>
            <a:off x="6853627" y="4543152"/>
            <a:ext cx="4597558" cy="420304"/>
          </a:xfrm>
          <a:prstGeom prst="rect">
            <a:avLst/>
          </a:prstGeom>
        </p:spPr>
        <p:txBody>
          <a:bodyPr anchor="ctr">
            <a:noAutofit/>
          </a:bodyPr>
          <a:lstStyle>
            <a:lvl1pPr marL="0" indent="0">
              <a:buNone/>
              <a:defRPr sz="2400"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3" name="Text Placeholder 7">
            <a:extLst>
              <a:ext uri="{FF2B5EF4-FFF2-40B4-BE49-F238E27FC236}">
                <a16:creationId xmlns:a16="http://schemas.microsoft.com/office/drawing/2014/main" id="{42687D6A-C280-8843-936D-DC36A9FFADDE}"/>
              </a:ext>
            </a:extLst>
          </p:cNvPr>
          <p:cNvSpPr>
            <a:spLocks noGrp="1"/>
          </p:cNvSpPr>
          <p:nvPr>
            <p:ph type="body" sz="quarter" idx="15"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pic>
        <p:nvPicPr>
          <p:cNvPr id="19" name="Picture 18">
            <a:extLst>
              <a:ext uri="{FF2B5EF4-FFF2-40B4-BE49-F238E27FC236}">
                <a16:creationId xmlns:a16="http://schemas.microsoft.com/office/drawing/2014/main" id="{60FB816F-04C8-3243-B503-7BE7398AF54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18" name="Text Placeholder 3">
            <a:extLst>
              <a:ext uri="{FF2B5EF4-FFF2-40B4-BE49-F238E27FC236}">
                <a16:creationId xmlns:a16="http://schemas.microsoft.com/office/drawing/2014/main" id="{DEFDDC2F-3FC2-7241-B5C5-B483A3D85323}"/>
              </a:ext>
            </a:extLst>
          </p:cNvPr>
          <p:cNvSpPr>
            <a:spLocks noGrp="1"/>
          </p:cNvSpPr>
          <p:nvPr>
            <p:ph type="body" sz="quarter" idx="14" hasCustomPrompt="1"/>
          </p:nvPr>
        </p:nvSpPr>
        <p:spPr>
          <a:xfrm>
            <a:off x="6853627" y="1300765"/>
            <a:ext cx="4604757" cy="946205"/>
          </a:xfrm>
          <a:prstGeom prst="rect">
            <a:avLst/>
          </a:prstGeom>
        </p:spPr>
        <p:txBody>
          <a:bodyPr>
            <a:normAutofit/>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38539A"/>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marL="0" marR="0" lvl="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20" name="Text Placeholder 3">
            <a:extLst>
              <a:ext uri="{FF2B5EF4-FFF2-40B4-BE49-F238E27FC236}">
                <a16:creationId xmlns:a16="http://schemas.microsoft.com/office/drawing/2014/main" id="{4327E8D5-B3BD-7A4A-A7AE-1D625E331966}"/>
              </a:ext>
            </a:extLst>
          </p:cNvPr>
          <p:cNvSpPr>
            <a:spLocks noGrp="1"/>
          </p:cNvSpPr>
          <p:nvPr>
            <p:ph type="body" sz="quarter" idx="26" hasCustomPrompt="1"/>
          </p:nvPr>
        </p:nvSpPr>
        <p:spPr>
          <a:xfrm>
            <a:off x="6853627" y="3208282"/>
            <a:ext cx="4604757" cy="946205"/>
          </a:xfrm>
          <a:prstGeom prst="rect">
            <a:avLst/>
          </a:prstGeom>
        </p:spPr>
        <p:txBody>
          <a:bodyPr>
            <a:normAutofit/>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38539A"/>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marL="0" marR="0" lvl="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
        <p:nvSpPr>
          <p:cNvPr id="21" name="Text Placeholder 3">
            <a:extLst>
              <a:ext uri="{FF2B5EF4-FFF2-40B4-BE49-F238E27FC236}">
                <a16:creationId xmlns:a16="http://schemas.microsoft.com/office/drawing/2014/main" id="{26B8D4D1-4591-C04A-85CA-9857AEE5C0B2}"/>
              </a:ext>
            </a:extLst>
          </p:cNvPr>
          <p:cNvSpPr>
            <a:spLocks noGrp="1"/>
          </p:cNvSpPr>
          <p:nvPr>
            <p:ph type="body" sz="quarter" idx="27" hasCustomPrompt="1"/>
          </p:nvPr>
        </p:nvSpPr>
        <p:spPr>
          <a:xfrm>
            <a:off x="6853627" y="5115803"/>
            <a:ext cx="4604757" cy="946205"/>
          </a:xfrm>
          <a:prstGeom prst="rect">
            <a:avLst/>
          </a:prstGeom>
        </p:spPr>
        <p:txBody>
          <a:bodyPr>
            <a:normAutofit/>
          </a:bodyPr>
          <a:lstStyle>
            <a:lvl1pPr marL="0" marR="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lang="en-US" sz="1200" b="0" i="0" smtClean="0">
                <a:solidFill>
                  <a:srgbClr val="38539A"/>
                </a:solidFill>
                <a:effectLst/>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marL="0" marR="0" lvl="0" indent="0" algn="l" defTabSz="913944"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6D6D65"/>
                </a:solidFill>
                <a:effectLst/>
                <a:latin typeface="Arial" panose="020B0604020202020204" pitchFamily="34" charset="0"/>
              </a:rPr>
              <a:t>Lorem ipsum dolor sit </a:t>
            </a:r>
            <a:r>
              <a:rPr lang="en-US" err="1">
                <a:solidFill>
                  <a:srgbClr val="6D6D65"/>
                </a:solidFill>
                <a:effectLst/>
                <a:latin typeface="Arial" panose="020B0604020202020204" pitchFamily="34" charset="0"/>
              </a:rPr>
              <a:t>amet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consectetur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adipiscing</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elit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at </a:t>
            </a:r>
            <a:r>
              <a:rPr lang="en-US" err="1">
                <a:solidFill>
                  <a:srgbClr val="6D6D65"/>
                </a:solidFill>
                <a:effectLst/>
                <a:latin typeface="Arial" panose="020B0604020202020204" pitchFamily="34" charset="0"/>
              </a:rPr>
              <a:t>nibh</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dignissim</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consequat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felis</a:t>
            </a:r>
            <a:r>
              <a:rPr lang="en-US">
                <a:solidFill>
                  <a:srgbClr val="6D6D65"/>
                </a:solidFill>
                <a:effectLst/>
                <a:latin typeface="Arial" panose="020B0604020202020204" pitchFamily="34" charset="0"/>
              </a:rPr>
              <a:t> vitae, </a:t>
            </a:r>
            <a:r>
              <a:rPr lang="en-US" err="1">
                <a:solidFill>
                  <a:srgbClr val="6D6D65"/>
                </a:solidFill>
                <a:effectLst/>
                <a:latin typeface="Arial" panose="020B0604020202020204" pitchFamily="34" charset="0"/>
              </a:rPr>
              <a:t>tincidunt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purus</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Quisque</a:t>
            </a:r>
            <a:r>
              <a:rPr lang="en-US">
                <a:solidFill>
                  <a:srgbClr val="6D6D65"/>
                </a:solidFill>
                <a:effectLst/>
                <a:latin typeface="Arial" panose="020B0604020202020204" pitchFamily="34" charset="0"/>
              </a:rPr>
              <a:t> et </a:t>
            </a:r>
            <a:r>
              <a:rPr lang="en-US" err="1">
                <a:solidFill>
                  <a:srgbClr val="6D6D65"/>
                </a:solidFill>
                <a:effectLst/>
                <a:latin typeface="Arial" panose="020B0604020202020204" pitchFamily="34" charset="0"/>
              </a:rPr>
              <a:t>sapien</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tempor</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volutpat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odio</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eget</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congue</a:t>
            </a:r>
            <a:r>
              <a:rPr lang="en-US">
                <a:solidFill>
                  <a:srgbClr val="6D6D65"/>
                </a:solidFill>
                <a:effectLst/>
                <a:latin typeface="Arial" panose="020B0604020202020204" pitchFamily="34" charset="0"/>
              </a:rPr>
              <a:t> </a:t>
            </a:r>
            <a:r>
              <a:rPr lang="en-US" err="1">
                <a:solidFill>
                  <a:srgbClr val="6D6D65"/>
                </a:solidFill>
                <a:effectLst/>
                <a:latin typeface="Arial" panose="020B0604020202020204" pitchFamily="34" charset="0"/>
              </a:rPr>
              <a:t>leo</a:t>
            </a:r>
            <a:r>
              <a:rPr lang="en-US">
                <a:solidFill>
                  <a:srgbClr val="6D6D65"/>
                </a:solidFill>
                <a:effectLst/>
                <a:latin typeface="Arial" panose="020B0604020202020204" pitchFamily="34" charset="0"/>
              </a:rPr>
              <a:t>.</a:t>
            </a:r>
          </a:p>
        </p:txBody>
      </p:sp>
    </p:spTree>
    <p:extLst>
      <p:ext uri="{BB962C8B-B14F-4D97-AF65-F5344CB8AC3E}">
        <p14:creationId xmlns:p14="http://schemas.microsoft.com/office/powerpoint/2010/main" val="100496190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69.xml><?xml version="1.0" encoding="utf-8"?>
<p:sldLayout xmlns:a="http://schemas.openxmlformats.org/drawingml/2006/main" xmlns:r="http://schemas.openxmlformats.org/officeDocument/2006/relationships" xmlns:p="http://schemas.openxmlformats.org/presentationml/2006/main" preserve="1" userDrawn="1">
  <p:cSld name="10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1F2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5/23/2024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3930674" y="510861"/>
            <a:ext cx="7719641" cy="5842794"/>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693865" y="2579090"/>
            <a:ext cx="2444291" cy="457198"/>
          </a:xfrm>
          <a:prstGeom prst="rect">
            <a:avLst/>
          </a:prstGeom>
        </p:spPr>
        <p:txBody>
          <a:bodyPr anchor="ctr">
            <a:noAutofit/>
          </a:bodyPr>
          <a:lstStyle>
            <a:lvl1pPr marL="0" indent="0">
              <a:buNone/>
              <a:defRPr sz="2400" b="1">
                <a:solidFill>
                  <a:srgbClr val="2B547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693865" y="3229021"/>
            <a:ext cx="2444291" cy="1150938"/>
          </a:xfrm>
          <a:prstGeom prst="rect">
            <a:avLst/>
          </a:prstGeom>
        </p:spPr>
        <p:txBody>
          <a:bodyPr>
            <a:normAutofit/>
          </a:bodyPr>
          <a:lstStyle>
            <a:lvl1pPr marL="0" indent="0">
              <a:lnSpc>
                <a:spcPct val="150000"/>
              </a:lnSpc>
              <a:spcBef>
                <a:spcPts val="0"/>
              </a:spcBef>
              <a:buNone/>
              <a:defRPr sz="800">
                <a:solidFill>
                  <a:srgbClr val="2B547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 </a:t>
            </a:r>
          </a:p>
        </p:txBody>
      </p:sp>
    </p:spTree>
    <p:extLst>
      <p:ext uri="{BB962C8B-B14F-4D97-AF65-F5344CB8AC3E}">
        <p14:creationId xmlns:p14="http://schemas.microsoft.com/office/powerpoint/2010/main" val="271405499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02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49865578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70.xml><?xml version="1.0" encoding="utf-8"?>
<p:sldLayout xmlns:a="http://schemas.openxmlformats.org/drawingml/2006/main" xmlns:r="http://schemas.openxmlformats.org/officeDocument/2006/relationships" xmlns:p="http://schemas.openxmlformats.org/presentationml/2006/main" preserve="1" userDrawn="1">
  <p:cSld name="11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2F3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5/23/2024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551938" y="507604"/>
            <a:ext cx="7719641" cy="5842794"/>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9057695" y="2594854"/>
            <a:ext cx="2444291" cy="457198"/>
          </a:xfrm>
          <a:prstGeom prst="rect">
            <a:avLst/>
          </a:prstGeom>
        </p:spPr>
        <p:txBody>
          <a:bodyPr anchor="ctr">
            <a:noAutofit/>
          </a:bodyPr>
          <a:lstStyle>
            <a:lvl1pPr marL="0" indent="0">
              <a:buNone/>
              <a:defRPr sz="2400" b="1">
                <a:solidFill>
                  <a:srgbClr val="4C714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9057696" y="3244786"/>
            <a:ext cx="2444291" cy="1150938"/>
          </a:xfrm>
          <a:prstGeom prst="rect">
            <a:avLst/>
          </a:prstGeom>
        </p:spPr>
        <p:txBody>
          <a:bodyPr>
            <a:normAutofit/>
          </a:bodyPr>
          <a:lstStyle>
            <a:lvl1pPr marL="0" indent="0">
              <a:lnSpc>
                <a:spcPct val="150000"/>
              </a:lnSpc>
              <a:spcBef>
                <a:spcPts val="0"/>
              </a:spcBef>
              <a:buNone/>
              <a:defRPr sz="800">
                <a:solidFill>
                  <a:srgbClr val="4C714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 </a:t>
            </a:r>
          </a:p>
        </p:txBody>
      </p:sp>
    </p:spTree>
    <p:extLst>
      <p:ext uri="{BB962C8B-B14F-4D97-AF65-F5344CB8AC3E}">
        <p14:creationId xmlns:p14="http://schemas.microsoft.com/office/powerpoint/2010/main" val="2943236218"/>
      </p:ext>
    </p:extLst>
  </p:cSld>
  <p:clrMapOvr>
    <a:masterClrMapping/>
  </p:clrMapOvr>
</p:sldLayout>
</file>

<file path=ppt/slideLayouts/slideLayout271.xml><?xml version="1.0" encoding="utf-8"?>
<p:sldLayout xmlns:a="http://schemas.openxmlformats.org/drawingml/2006/main" xmlns:r="http://schemas.openxmlformats.org/officeDocument/2006/relationships" xmlns:p="http://schemas.openxmlformats.org/presentationml/2006/main" preserve="1" userDrawn="1">
  <p:cSld name="12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E7E8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5/23/2024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3930674" y="0"/>
            <a:ext cx="8261327" cy="6858000"/>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693865" y="2579090"/>
            <a:ext cx="2444291" cy="457198"/>
          </a:xfrm>
          <a:prstGeom prst="rect">
            <a:avLst/>
          </a:prstGeom>
        </p:spPr>
        <p:txBody>
          <a:bodyPr anchor="ctr">
            <a:noAutofit/>
          </a:bodyPr>
          <a:lstStyle>
            <a:lvl1pPr marL="0" indent="0">
              <a:buNone/>
              <a:defRPr sz="2400" b="1">
                <a:solidFill>
                  <a:srgbClr val="6A6A73"/>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693865" y="3229021"/>
            <a:ext cx="2444291" cy="1150938"/>
          </a:xfrm>
          <a:prstGeom prst="rect">
            <a:avLst/>
          </a:prstGeom>
        </p:spPr>
        <p:txBody>
          <a:bodyPr>
            <a:normAutofit/>
          </a:bodyPr>
          <a:lstStyle>
            <a:lvl1pPr marL="0" indent="0">
              <a:lnSpc>
                <a:spcPct val="150000"/>
              </a:lnSpc>
              <a:spcBef>
                <a:spcPts val="0"/>
              </a:spcBef>
              <a:buNone/>
              <a:defRPr sz="800">
                <a:solidFill>
                  <a:srgbClr val="6A6A73"/>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 </a:t>
            </a:r>
          </a:p>
        </p:txBody>
      </p:sp>
    </p:spTree>
    <p:extLst>
      <p:ext uri="{BB962C8B-B14F-4D97-AF65-F5344CB8AC3E}">
        <p14:creationId xmlns:p14="http://schemas.microsoft.com/office/powerpoint/2010/main" val="1200600923"/>
      </p:ext>
    </p:extLst>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preserve="1" userDrawn="1">
  <p:cSld name="13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AFA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5/23/2024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0" y="0"/>
            <a:ext cx="8271578" cy="6858000"/>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9057695" y="2594854"/>
            <a:ext cx="2444291" cy="457198"/>
          </a:xfrm>
          <a:prstGeom prst="rect">
            <a:avLst/>
          </a:prstGeom>
        </p:spPr>
        <p:txBody>
          <a:bodyPr anchor="ctr">
            <a:noAutofit/>
          </a:bodyPr>
          <a:lstStyle>
            <a:lvl1pPr marL="0" indent="0">
              <a:buNone/>
              <a:defRPr sz="2400" b="1">
                <a:solidFill>
                  <a:srgbClr val="6D6D6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9057696" y="3244786"/>
            <a:ext cx="2444291" cy="1150938"/>
          </a:xfrm>
          <a:prstGeom prst="rect">
            <a:avLst/>
          </a:prstGeom>
        </p:spPr>
        <p:txBody>
          <a:bodyPr>
            <a:normAutofit/>
          </a:bodyPr>
          <a:lstStyle>
            <a:lvl1pPr marL="0" indent="0">
              <a:lnSpc>
                <a:spcPct val="150000"/>
              </a:lnSpc>
              <a:spcBef>
                <a:spcPts val="0"/>
              </a:spcBef>
              <a:buNone/>
              <a:defRPr sz="800">
                <a:solidFill>
                  <a:srgbClr val="6A6A73"/>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 </a:t>
            </a:r>
          </a:p>
        </p:txBody>
      </p:sp>
    </p:spTree>
    <p:extLst>
      <p:ext uri="{BB962C8B-B14F-4D97-AF65-F5344CB8AC3E}">
        <p14:creationId xmlns:p14="http://schemas.microsoft.com/office/powerpoint/2010/main" val="3833017516"/>
      </p:ext>
    </p:extLst>
  </p:cSld>
  <p:clrMapOvr>
    <a:masterClrMapping/>
  </p:clrMapOvr>
</p:sldLayout>
</file>

<file path=ppt/slideLayouts/slideLayout273.xml><?xml version="1.0" encoding="utf-8"?>
<p:sldLayout xmlns:a="http://schemas.openxmlformats.org/drawingml/2006/main" xmlns:r="http://schemas.openxmlformats.org/officeDocument/2006/relationships" xmlns:p="http://schemas.openxmlformats.org/presentationml/2006/main" preserve="1" userDrawn="1">
  <p:cSld name="14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8F3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5/23/2024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6087076" y="0"/>
            <a:ext cx="6104925" cy="6858000"/>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693863" y="2579090"/>
            <a:ext cx="3185464" cy="457198"/>
          </a:xfrm>
          <a:prstGeom prst="rect">
            <a:avLst/>
          </a:prstGeom>
        </p:spPr>
        <p:txBody>
          <a:bodyPr anchor="ctr">
            <a:noAutofit/>
          </a:bodyPr>
          <a:lstStyle>
            <a:lvl1pPr marL="0" indent="0">
              <a:buNone/>
              <a:defRPr sz="3599" b="1">
                <a:solidFill>
                  <a:srgbClr val="AB401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693865" y="3229021"/>
            <a:ext cx="4115871" cy="1150938"/>
          </a:xfrm>
          <a:prstGeom prst="rect">
            <a:avLst/>
          </a:prstGeom>
        </p:spPr>
        <p:txBody>
          <a:bodyPr>
            <a:noAutofit/>
          </a:bodyPr>
          <a:lstStyle>
            <a:lvl1pPr marL="0" indent="0">
              <a:lnSpc>
                <a:spcPct val="150000"/>
              </a:lnSpc>
              <a:spcBef>
                <a:spcPts val="0"/>
              </a:spcBef>
              <a:buNone/>
              <a:defRPr sz="1200">
                <a:solidFill>
                  <a:srgbClr val="AB401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a:t>
            </a:r>
          </a:p>
        </p:txBody>
      </p:sp>
    </p:spTree>
    <p:extLst>
      <p:ext uri="{BB962C8B-B14F-4D97-AF65-F5344CB8AC3E}">
        <p14:creationId xmlns:p14="http://schemas.microsoft.com/office/powerpoint/2010/main" val="2483711426"/>
      </p:ext>
    </p:extLst>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preserve="1" userDrawn="1">
  <p:cSld name="15_Blank Slide with logo">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737F92FF-A170-A941-963B-20C86E65E5BB}"/>
              </a:ext>
            </a:extLst>
          </p:cNvPr>
          <p:cNvSpPr/>
          <p:nvPr userDrawn="1"/>
        </p:nvSpPr>
        <p:spPr>
          <a:xfrm>
            <a:off x="0" y="0"/>
            <a:ext cx="12192000" cy="6858000"/>
          </a:xfrm>
          <a:prstGeom prst="rect">
            <a:avLst/>
          </a:prstGeom>
          <a:solidFill>
            <a:srgbClr val="F1F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5/23/2024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6087076" y="0"/>
            <a:ext cx="6104925" cy="6858000"/>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693863" y="2579090"/>
            <a:ext cx="3185464" cy="457198"/>
          </a:xfrm>
          <a:prstGeom prst="rect">
            <a:avLst/>
          </a:prstGeom>
        </p:spPr>
        <p:txBody>
          <a:bodyPr anchor="ctr">
            <a:noAutofit/>
          </a:bodyPr>
          <a:lstStyle>
            <a:lvl1pPr marL="0" indent="0">
              <a:buNone/>
              <a:defRPr sz="3599"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693865" y="3229021"/>
            <a:ext cx="4115871" cy="1150938"/>
          </a:xfrm>
          <a:prstGeom prst="rect">
            <a:avLst/>
          </a:prstGeom>
        </p:spPr>
        <p:txBody>
          <a:bodyPr>
            <a:noAutofit/>
          </a:bodyPr>
          <a:lstStyle>
            <a:lvl1pPr marL="0" indent="0">
              <a:lnSpc>
                <a:spcPct val="150000"/>
              </a:lnSpc>
              <a:spcBef>
                <a:spcPts val="0"/>
              </a:spcBef>
              <a:buNone/>
              <a:defRPr sz="1200">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a:t>
            </a:r>
          </a:p>
        </p:txBody>
      </p:sp>
    </p:spTree>
    <p:extLst>
      <p:ext uri="{BB962C8B-B14F-4D97-AF65-F5344CB8AC3E}">
        <p14:creationId xmlns:p14="http://schemas.microsoft.com/office/powerpoint/2010/main" val="1894946877"/>
      </p:ext>
    </p:extLst>
  </p:cSld>
  <p:clrMapOvr>
    <a:masterClrMapping/>
  </p:clrMapOvr>
</p:sldLayout>
</file>

<file path=ppt/slideLayouts/slideLayout275.xml><?xml version="1.0" encoding="utf-8"?>
<p:sldLayout xmlns:a="http://schemas.openxmlformats.org/drawingml/2006/main" xmlns:r="http://schemas.openxmlformats.org/officeDocument/2006/relationships" xmlns:p="http://schemas.openxmlformats.org/presentationml/2006/main" preserve="1" userDrawn="1">
  <p:cSld name="16_Blank Slide with log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BF00B81-EF91-DE44-B403-F49AF00005A4}"/>
              </a:ext>
            </a:extLst>
          </p:cNvPr>
          <p:cNvSpPr/>
          <p:nvPr userDrawn="1"/>
        </p:nvSpPr>
        <p:spPr>
          <a:xfrm>
            <a:off x="0" y="0"/>
            <a:ext cx="12192000" cy="6858000"/>
          </a:xfrm>
          <a:prstGeom prst="rect">
            <a:avLst/>
          </a:prstGeom>
          <a:solidFill>
            <a:srgbClr val="F5F3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5/23/2024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0" y="0"/>
            <a:ext cx="6104924" cy="6858000"/>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7269789" y="2579090"/>
            <a:ext cx="3185464" cy="457198"/>
          </a:xfrm>
          <a:prstGeom prst="rect">
            <a:avLst/>
          </a:prstGeom>
        </p:spPr>
        <p:txBody>
          <a:bodyPr anchor="ctr">
            <a:noAutofit/>
          </a:bodyPr>
          <a:lstStyle>
            <a:lvl1pPr marL="0" indent="0">
              <a:buNone/>
              <a:defRPr sz="3599" b="1">
                <a:solidFill>
                  <a:srgbClr val="76464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7269791" y="3229021"/>
            <a:ext cx="4115871" cy="1150938"/>
          </a:xfrm>
          <a:prstGeom prst="rect">
            <a:avLst/>
          </a:prstGeom>
        </p:spPr>
        <p:txBody>
          <a:bodyPr>
            <a:noAutofit/>
          </a:bodyPr>
          <a:lstStyle>
            <a:lvl1pPr marL="0" indent="0">
              <a:lnSpc>
                <a:spcPct val="150000"/>
              </a:lnSpc>
              <a:spcBef>
                <a:spcPts val="0"/>
              </a:spcBef>
              <a:buNone/>
              <a:defRPr sz="1200">
                <a:solidFill>
                  <a:srgbClr val="76464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a:t>
            </a:r>
          </a:p>
        </p:txBody>
      </p:sp>
    </p:spTree>
    <p:extLst>
      <p:ext uri="{BB962C8B-B14F-4D97-AF65-F5344CB8AC3E}">
        <p14:creationId xmlns:p14="http://schemas.microsoft.com/office/powerpoint/2010/main" val="954940492"/>
      </p:ext>
    </p:extLst>
  </p:cSld>
  <p:clrMapOvr>
    <a:masterClrMapping/>
  </p:clrMapOvr>
</p:sldLayout>
</file>

<file path=ppt/slideLayouts/slideLayout276.xml><?xml version="1.0" encoding="utf-8"?>
<p:sldLayout xmlns:a="http://schemas.openxmlformats.org/drawingml/2006/main" xmlns:r="http://schemas.openxmlformats.org/officeDocument/2006/relationships" xmlns:p="http://schemas.openxmlformats.org/presentationml/2006/main" preserve="1" userDrawn="1">
  <p:cSld name="17_Blank Slide with logo">
    <p:spTree>
      <p:nvGrpSpPr>
        <p:cNvPr id="1" name=""/>
        <p:cNvGrpSpPr/>
        <p:nvPr/>
      </p:nvGrpSpPr>
      <p:grpSpPr>
        <a:xfrm>
          <a:off x="0" y="0"/>
          <a:ext cx="0" cy="0"/>
          <a:chOff x="0" y="0"/>
          <a:chExt cx="0" cy="0"/>
        </a:xfrm>
      </p:grpSpPr>
      <p:sp>
        <p:nvSpPr>
          <p:cNvPr id="13" name="Picture Placeholder 8">
            <a:extLst>
              <a:ext uri="{FF2B5EF4-FFF2-40B4-BE49-F238E27FC236}">
                <a16:creationId xmlns:a16="http://schemas.microsoft.com/office/drawing/2014/main" id="{0FD5030F-D22F-5B4A-A493-C93802300068}"/>
              </a:ext>
            </a:extLst>
          </p:cNvPr>
          <p:cNvSpPr>
            <a:spLocks noGrp="1"/>
          </p:cNvSpPr>
          <p:nvPr>
            <p:ph type="pic" sz="quarter" idx="17"/>
          </p:nvPr>
        </p:nvSpPr>
        <p:spPr>
          <a:xfrm>
            <a:off x="0" y="0"/>
            <a:ext cx="6087074" cy="3547242"/>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4" name="Rectangle 13">
            <a:extLst>
              <a:ext uri="{FF2B5EF4-FFF2-40B4-BE49-F238E27FC236}">
                <a16:creationId xmlns:a16="http://schemas.microsoft.com/office/drawing/2014/main" id="{A9A52E5F-F698-1B4F-927E-0226171AA705}"/>
              </a:ext>
            </a:extLst>
          </p:cNvPr>
          <p:cNvSpPr/>
          <p:nvPr userDrawn="1"/>
        </p:nvSpPr>
        <p:spPr>
          <a:xfrm>
            <a:off x="-5148" y="3547242"/>
            <a:ext cx="6104926" cy="3310759"/>
          </a:xfrm>
          <a:prstGeom prst="rect">
            <a:avLst/>
          </a:prstGeom>
          <a:solidFill>
            <a:srgbClr val="FAFA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1" name="Rectangle 10">
            <a:extLst>
              <a:ext uri="{FF2B5EF4-FFF2-40B4-BE49-F238E27FC236}">
                <a16:creationId xmlns:a16="http://schemas.microsoft.com/office/drawing/2014/main" id="{6BF00B81-EF91-DE44-B403-F49AF00005A4}"/>
              </a:ext>
            </a:extLst>
          </p:cNvPr>
          <p:cNvSpPr/>
          <p:nvPr userDrawn="1"/>
        </p:nvSpPr>
        <p:spPr>
          <a:xfrm>
            <a:off x="6087074" y="3547242"/>
            <a:ext cx="6104926" cy="3310759"/>
          </a:xfrm>
          <a:prstGeom prst="rect">
            <a:avLst/>
          </a:prstGeom>
          <a:solidFill>
            <a:srgbClr val="F8F3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 name="Date Placeholder 1"/>
          <p:cNvSpPr>
            <a:spLocks noGrp="1"/>
          </p:cNvSpPr>
          <p:nvPr>
            <p:ph type="dt" sz="half" idx="10"/>
          </p:nvPr>
        </p:nvSpPr>
        <p:spPr>
          <a:xfrm>
            <a:off x="838200" y="6356353"/>
            <a:ext cx="2743200" cy="365125"/>
          </a:xfrm>
          <a:prstGeom prst="rect">
            <a:avLst/>
          </a:prstGeom>
        </p:spPr>
        <p:txBody>
          <a:bodyPr/>
          <a:lstStyle/>
          <a:p>
            <a:fld id="{26096090-DD98-014C-84AD-41169F9F89DB}" type="datetime1">
              <a:rPr lang="en-US" smtClean="0"/>
              <a:t>5/23/2024</a:t>
            </a:fld>
            <a:endParaRPr lang="en-US"/>
          </a:p>
        </p:txBody>
      </p:sp>
      <p:sp>
        <p:nvSpPr>
          <p:cNvPr id="3" name="Footer Placeholder 2"/>
          <p:cNvSpPr>
            <a:spLocks noGrp="1"/>
          </p:cNvSpPr>
          <p:nvPr>
            <p:ph type="ftr" sz="quarter" idx="11"/>
          </p:nvPr>
        </p:nvSpPr>
        <p:spPr>
          <a:xfrm>
            <a:off x="4038601" y="6356353"/>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6" name="Picture 5">
            <a:extLst>
              <a:ext uri="{FF2B5EF4-FFF2-40B4-BE49-F238E27FC236}">
                <a16:creationId xmlns:a16="http://schemas.microsoft.com/office/drawing/2014/main" id="{7CEAE3F0-C229-7F44-9C5B-946EF9F4557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8" name="Text Placeholder 7">
            <a:extLst>
              <a:ext uri="{FF2B5EF4-FFF2-40B4-BE49-F238E27FC236}">
                <a16:creationId xmlns:a16="http://schemas.microsoft.com/office/drawing/2014/main" id="{83EF9A49-5334-B74F-9141-2E00606BAFEF}"/>
              </a:ext>
            </a:extLst>
          </p:cNvPr>
          <p:cNvSpPr>
            <a:spLocks noGrp="1"/>
          </p:cNvSpPr>
          <p:nvPr>
            <p:ph type="body" sz="quarter" idx="13"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9" name="Picture Placeholder 8">
            <a:extLst>
              <a:ext uri="{FF2B5EF4-FFF2-40B4-BE49-F238E27FC236}">
                <a16:creationId xmlns:a16="http://schemas.microsoft.com/office/drawing/2014/main" id="{C3B7FE81-4F85-BB4E-BC46-08608ED67A3E}"/>
              </a:ext>
            </a:extLst>
          </p:cNvPr>
          <p:cNvSpPr>
            <a:spLocks noGrp="1"/>
          </p:cNvSpPr>
          <p:nvPr>
            <p:ph type="pic" sz="quarter" idx="14"/>
          </p:nvPr>
        </p:nvSpPr>
        <p:spPr>
          <a:xfrm>
            <a:off x="6087076" y="0"/>
            <a:ext cx="6104925" cy="3547242"/>
          </a:xfrm>
          <a:prstGeom prst="rect">
            <a:avLst/>
          </a:prstGeom>
        </p:spPr>
        <p:txBody>
          <a:bodyPr>
            <a:normAutofit/>
          </a:bodyPr>
          <a:lstStyle>
            <a:lvl1pPr marL="0" indent="0">
              <a:buNone/>
              <a:defRPr sz="1600">
                <a:latin typeface="Arial" panose="020B0604020202020204" pitchFamily="34" charset="0"/>
                <a:cs typeface="Arial" panose="020B0604020202020204" pitchFamily="34" charset="0"/>
              </a:defRPr>
            </a:lvl1pPr>
          </a:lstStyle>
          <a:p>
            <a:endParaRPr lang="en-US"/>
          </a:p>
        </p:txBody>
      </p:sp>
      <p:sp>
        <p:nvSpPr>
          <p:cNvPr id="12" name="Text Placeholder 9">
            <a:extLst>
              <a:ext uri="{FF2B5EF4-FFF2-40B4-BE49-F238E27FC236}">
                <a16:creationId xmlns:a16="http://schemas.microsoft.com/office/drawing/2014/main" id="{C7454745-0F26-A445-9280-4E026E8D5894}"/>
              </a:ext>
            </a:extLst>
          </p:cNvPr>
          <p:cNvSpPr>
            <a:spLocks noGrp="1"/>
          </p:cNvSpPr>
          <p:nvPr>
            <p:ph type="body" sz="quarter" idx="15" hasCustomPrompt="1"/>
          </p:nvPr>
        </p:nvSpPr>
        <p:spPr>
          <a:xfrm>
            <a:off x="7747048" y="4088434"/>
            <a:ext cx="2645134" cy="457198"/>
          </a:xfrm>
          <a:prstGeom prst="rect">
            <a:avLst/>
          </a:prstGeom>
        </p:spPr>
        <p:txBody>
          <a:bodyPr anchor="ctr">
            <a:noAutofit/>
          </a:bodyPr>
          <a:lstStyle>
            <a:lvl1pPr marL="0" indent="0">
              <a:buNone/>
              <a:defRPr sz="2400" b="1">
                <a:solidFill>
                  <a:srgbClr val="AB401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6" name="Text Placeholder 15">
            <a:extLst>
              <a:ext uri="{FF2B5EF4-FFF2-40B4-BE49-F238E27FC236}">
                <a16:creationId xmlns:a16="http://schemas.microsoft.com/office/drawing/2014/main" id="{08DC947F-331C-A940-AF6A-F63D19D2EC07}"/>
              </a:ext>
            </a:extLst>
          </p:cNvPr>
          <p:cNvSpPr>
            <a:spLocks noGrp="1"/>
          </p:cNvSpPr>
          <p:nvPr>
            <p:ph type="body" sz="quarter" idx="16" hasCustomPrompt="1"/>
          </p:nvPr>
        </p:nvSpPr>
        <p:spPr>
          <a:xfrm>
            <a:off x="7747048" y="4738365"/>
            <a:ext cx="2645134" cy="1150938"/>
          </a:xfrm>
          <a:prstGeom prst="rect">
            <a:avLst/>
          </a:prstGeom>
        </p:spPr>
        <p:txBody>
          <a:bodyPr>
            <a:noAutofit/>
          </a:bodyPr>
          <a:lstStyle>
            <a:lvl1pPr marL="0" indent="0">
              <a:lnSpc>
                <a:spcPct val="150000"/>
              </a:lnSpc>
              <a:spcBef>
                <a:spcPts val="0"/>
              </a:spcBef>
              <a:buNone/>
              <a:defRPr sz="800">
                <a:solidFill>
                  <a:srgbClr val="AB401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a:t>
            </a:r>
          </a:p>
        </p:txBody>
      </p:sp>
      <p:sp>
        <p:nvSpPr>
          <p:cNvPr id="15" name="Text Placeholder 9">
            <a:extLst>
              <a:ext uri="{FF2B5EF4-FFF2-40B4-BE49-F238E27FC236}">
                <a16:creationId xmlns:a16="http://schemas.microsoft.com/office/drawing/2014/main" id="{3FD90E41-878F-5C46-9115-2598898897FC}"/>
              </a:ext>
            </a:extLst>
          </p:cNvPr>
          <p:cNvSpPr>
            <a:spLocks noGrp="1"/>
          </p:cNvSpPr>
          <p:nvPr>
            <p:ph type="body" sz="quarter" idx="18" hasCustomPrompt="1"/>
          </p:nvPr>
        </p:nvSpPr>
        <p:spPr>
          <a:xfrm>
            <a:off x="1642123" y="4088434"/>
            <a:ext cx="2645134" cy="457198"/>
          </a:xfrm>
          <a:prstGeom prst="rect">
            <a:avLst/>
          </a:prstGeom>
        </p:spPr>
        <p:txBody>
          <a:bodyPr anchor="ctr">
            <a:noAutofit/>
          </a:bodyPr>
          <a:lstStyle>
            <a:lvl1pPr marL="0" indent="0">
              <a:buNone/>
              <a:defRPr sz="2400" b="1">
                <a:solidFill>
                  <a:srgbClr val="7E755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17" name="Text Placeholder 15">
            <a:extLst>
              <a:ext uri="{FF2B5EF4-FFF2-40B4-BE49-F238E27FC236}">
                <a16:creationId xmlns:a16="http://schemas.microsoft.com/office/drawing/2014/main" id="{B5E07422-C9FA-8D40-A3FC-82D96E4A187B}"/>
              </a:ext>
            </a:extLst>
          </p:cNvPr>
          <p:cNvSpPr>
            <a:spLocks noGrp="1"/>
          </p:cNvSpPr>
          <p:nvPr>
            <p:ph type="body" sz="quarter" idx="19" hasCustomPrompt="1"/>
          </p:nvPr>
        </p:nvSpPr>
        <p:spPr>
          <a:xfrm>
            <a:off x="1642123" y="4738365"/>
            <a:ext cx="2645134" cy="1150938"/>
          </a:xfrm>
          <a:prstGeom prst="rect">
            <a:avLst/>
          </a:prstGeom>
        </p:spPr>
        <p:txBody>
          <a:bodyPr>
            <a:noAutofit/>
          </a:bodyPr>
          <a:lstStyle>
            <a:lvl1pPr marL="0" indent="0">
              <a:lnSpc>
                <a:spcPct val="150000"/>
              </a:lnSpc>
              <a:spcBef>
                <a:spcPts val="0"/>
              </a:spcBef>
              <a:buNone/>
              <a:defRPr sz="800">
                <a:solidFill>
                  <a:srgbClr val="764646"/>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veneatis</a:t>
            </a:r>
            <a:r>
              <a:rPr lang="en-US"/>
              <a:t>. Nunc </a:t>
            </a:r>
            <a:r>
              <a:rPr lang="en-US" err="1"/>
              <a:t>tincidunt</a:t>
            </a:r>
            <a:r>
              <a:rPr lang="en-US"/>
              <a:t> ex et </a:t>
            </a:r>
            <a:r>
              <a:rPr lang="en-US" err="1"/>
              <a:t>nunc</a:t>
            </a:r>
            <a:r>
              <a:rPr lang="en-US"/>
              <a:t> </a:t>
            </a:r>
            <a:r>
              <a:rPr lang="en-US" err="1"/>
              <a:t>viverra</a:t>
            </a:r>
            <a:r>
              <a:rPr lang="en-US"/>
              <a:t> </a:t>
            </a:r>
            <a:r>
              <a:rPr lang="en-US" err="1"/>
              <a:t>elit</a:t>
            </a:r>
            <a:r>
              <a:rPr lang="en-US"/>
              <a:t> </a:t>
            </a:r>
            <a:r>
              <a:rPr lang="en-US" err="1"/>
              <a:t>vulputate</a:t>
            </a:r>
            <a:r>
              <a:rPr lang="en-US"/>
              <a:t>.</a:t>
            </a:r>
          </a:p>
        </p:txBody>
      </p:sp>
    </p:spTree>
    <p:extLst>
      <p:ext uri="{BB962C8B-B14F-4D97-AF65-F5344CB8AC3E}">
        <p14:creationId xmlns:p14="http://schemas.microsoft.com/office/powerpoint/2010/main" val="2628612184"/>
      </p:ext>
    </p:extLst>
  </p:cSld>
  <p:clrMapOvr>
    <a:masterClrMapping/>
  </p:clrMapOvr>
</p:sldLayout>
</file>

<file path=ppt/slideLayouts/slideLayout277.xml><?xml version="1.0" encoding="utf-8"?>
<p:sldLayout xmlns:a="http://schemas.openxmlformats.org/drawingml/2006/main" xmlns:r="http://schemas.openxmlformats.org/officeDocument/2006/relationships" xmlns:p="http://schemas.openxmlformats.org/presentationml/2006/main" preserve="1" userDrawn="1">
  <p:cSld name="145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2"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4"/>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3" y="3941690"/>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Tree>
    <p:extLst>
      <p:ext uri="{BB962C8B-B14F-4D97-AF65-F5344CB8AC3E}">
        <p14:creationId xmlns:p14="http://schemas.microsoft.com/office/powerpoint/2010/main" val="360790291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78.xml><?xml version="1.0" encoding="utf-8"?>
<p:sldLayout xmlns:a="http://schemas.openxmlformats.org/drawingml/2006/main" xmlns:r="http://schemas.openxmlformats.org/officeDocument/2006/relationships" xmlns:p="http://schemas.openxmlformats.org/presentationml/2006/main" preserve="1" userDrawn="1">
  <p:cSld name="146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12192000" cy="6858000"/>
          </a:xfrm>
          <a:prstGeom prst="rect">
            <a:avLst/>
          </a:prstGeom>
          <a:solidFill>
            <a:srgbClr val="3952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2"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4"/>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3" y="3941690"/>
            <a:ext cx="2531737" cy="1010261"/>
          </a:xfrm>
          <a:prstGeom prst="rect">
            <a:avLst/>
          </a:prstGeom>
        </p:spPr>
        <p:txBody>
          <a:bodyPr>
            <a:noAutofit/>
          </a:bodyPr>
          <a:lstStyle>
            <a:lvl1pPr marL="0" indent="0">
              <a:lnSpc>
                <a:spcPct val="150000"/>
              </a:lnSpc>
              <a:spcBef>
                <a:spcPts val="0"/>
              </a:spcBef>
              <a:buNone/>
              <a:defRPr sz="800">
                <a:solidFill>
                  <a:schemeClr val="bg1"/>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Tree>
    <p:extLst>
      <p:ext uri="{BB962C8B-B14F-4D97-AF65-F5344CB8AC3E}">
        <p14:creationId xmlns:p14="http://schemas.microsoft.com/office/powerpoint/2010/main" val="337677810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79.xml><?xml version="1.0" encoding="utf-8"?>
<p:sldLayout xmlns:a="http://schemas.openxmlformats.org/drawingml/2006/main" xmlns:r="http://schemas.openxmlformats.org/officeDocument/2006/relationships" xmlns:p="http://schemas.openxmlformats.org/presentationml/2006/main" preserve="1" userDrawn="1">
  <p:cSld name="147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35F46ECD-A38A-9847-9AEF-89BD8642291A}"/>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2" y="3249273"/>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2C2C2C"/>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2C2C2C"/>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3" y="3941690"/>
            <a:ext cx="2531737" cy="1010261"/>
          </a:xfrm>
          <a:prstGeom prst="rect">
            <a:avLst/>
          </a:prstGeom>
        </p:spPr>
        <p:txBody>
          <a:bodyPr>
            <a:noAutofit/>
          </a:bodyPr>
          <a:lstStyle>
            <a:lvl1pPr marL="0" indent="0">
              <a:lnSpc>
                <a:spcPct val="150000"/>
              </a:lnSpc>
              <a:spcBef>
                <a:spcPts val="0"/>
              </a:spcBef>
              <a:buNone/>
              <a:defRPr sz="800">
                <a:solidFill>
                  <a:srgbClr val="2C2C2C"/>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4" name="Picture 13">
            <a:extLst>
              <a:ext uri="{FF2B5EF4-FFF2-40B4-BE49-F238E27FC236}">
                <a16:creationId xmlns:a16="http://schemas.microsoft.com/office/drawing/2014/main" id="{2F26FF7A-A8FF-7A4B-97C2-952F7538440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pic>
        <p:nvPicPr>
          <p:cNvPr id="15" name="Picture 14">
            <a:extLst>
              <a:ext uri="{FF2B5EF4-FFF2-40B4-BE49-F238E27FC236}">
                <a16:creationId xmlns:a16="http://schemas.microsoft.com/office/drawing/2014/main" id="{5614F27D-03B8-7847-8345-E21890BD5477}"/>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318970671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6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102174014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80.xml><?xml version="1.0" encoding="utf-8"?>
<p:sldLayout xmlns:a="http://schemas.openxmlformats.org/drawingml/2006/main" xmlns:r="http://schemas.openxmlformats.org/officeDocument/2006/relationships" xmlns:p="http://schemas.openxmlformats.org/presentationml/2006/main" preserve="1" userDrawn="1">
  <p:cSld name="148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0AC4BBBC-49B1-3249-B58D-BFB5D426C5AE}"/>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9" b="1">
                <a:solidFill>
                  <a:srgbClr val="874549"/>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2" y="3249273"/>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874549"/>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874549"/>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3" y="3941690"/>
            <a:ext cx="2531737" cy="1010261"/>
          </a:xfrm>
          <a:prstGeom prst="rect">
            <a:avLst/>
          </a:prstGeom>
        </p:spPr>
        <p:txBody>
          <a:bodyPr>
            <a:noAutofit/>
          </a:bodyPr>
          <a:lstStyle>
            <a:lvl1pPr marL="0" indent="0">
              <a:lnSpc>
                <a:spcPct val="150000"/>
              </a:lnSpc>
              <a:spcBef>
                <a:spcPts val="0"/>
              </a:spcBef>
              <a:buNone/>
              <a:defRPr sz="800">
                <a:solidFill>
                  <a:srgbClr val="874549"/>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3A9FB7A6-AEA6-CF49-86D7-A2C9DE4AAA8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351019499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81.xml><?xml version="1.0" encoding="utf-8"?>
<p:sldLayout xmlns:a="http://schemas.openxmlformats.org/drawingml/2006/main" xmlns:r="http://schemas.openxmlformats.org/officeDocument/2006/relationships" xmlns:p="http://schemas.openxmlformats.org/presentationml/2006/main" preserve="1" userDrawn="1">
  <p:cSld name="149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8DECD05-700C-5B48-8BE3-2BEEDFDEAE1D}"/>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9" b="1">
                <a:solidFill>
                  <a:srgbClr val="B0785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2" y="3249273"/>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B07851"/>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B07851"/>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3" y="3941690"/>
            <a:ext cx="2531737" cy="1010261"/>
          </a:xfrm>
          <a:prstGeom prst="rect">
            <a:avLst/>
          </a:prstGeom>
        </p:spPr>
        <p:txBody>
          <a:bodyPr>
            <a:noAutofit/>
          </a:bodyPr>
          <a:lstStyle>
            <a:lvl1pPr marL="0" indent="0">
              <a:lnSpc>
                <a:spcPct val="150000"/>
              </a:lnSpc>
              <a:spcBef>
                <a:spcPts val="0"/>
              </a:spcBef>
              <a:buNone/>
              <a:defRPr sz="800">
                <a:solidFill>
                  <a:srgbClr val="B07851"/>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CE22E3E3-45D4-A74F-AD4D-181348458DD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385521394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82.xml><?xml version="1.0" encoding="utf-8"?>
<p:sldLayout xmlns:a="http://schemas.openxmlformats.org/drawingml/2006/main" xmlns:r="http://schemas.openxmlformats.org/officeDocument/2006/relationships" xmlns:p="http://schemas.openxmlformats.org/presentationml/2006/main" preserve="1" userDrawn="1">
  <p:cSld name="150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1C63AF6C-8443-AE43-9666-1AF88B9764EE}"/>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9" b="1">
                <a:solidFill>
                  <a:srgbClr val="73783F"/>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2" y="3249273"/>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73783F"/>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73783F"/>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3" y="3941690"/>
            <a:ext cx="2531737" cy="1010261"/>
          </a:xfrm>
          <a:prstGeom prst="rect">
            <a:avLst/>
          </a:prstGeom>
        </p:spPr>
        <p:txBody>
          <a:bodyPr>
            <a:noAutofit/>
          </a:bodyPr>
          <a:lstStyle>
            <a:lvl1pPr marL="0" indent="0">
              <a:lnSpc>
                <a:spcPct val="150000"/>
              </a:lnSpc>
              <a:spcBef>
                <a:spcPts val="0"/>
              </a:spcBef>
              <a:buNone/>
              <a:defRPr sz="800">
                <a:solidFill>
                  <a:srgbClr val="73783F"/>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2FD347EA-389A-2D4E-84ED-B832F5DB7D7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332697216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83.xml><?xml version="1.0" encoding="utf-8"?>
<p:sldLayout xmlns:a="http://schemas.openxmlformats.org/drawingml/2006/main" xmlns:r="http://schemas.openxmlformats.org/officeDocument/2006/relationships" xmlns:p="http://schemas.openxmlformats.org/presentationml/2006/main" preserve="1" userDrawn="1">
  <p:cSld name="151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6E63128-6122-1C4F-8FD7-6D6FC2ED9072}"/>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9" b="1">
                <a:solidFill>
                  <a:srgbClr val="3D717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2" y="3249273"/>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3D7177"/>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3D7177"/>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3" y="3941690"/>
            <a:ext cx="2531737" cy="1010261"/>
          </a:xfrm>
          <a:prstGeom prst="rect">
            <a:avLst/>
          </a:prstGeom>
        </p:spPr>
        <p:txBody>
          <a:bodyPr>
            <a:noAutofit/>
          </a:bodyPr>
          <a:lstStyle>
            <a:lvl1pPr marL="0" indent="0">
              <a:lnSpc>
                <a:spcPct val="150000"/>
              </a:lnSpc>
              <a:spcBef>
                <a:spcPts val="0"/>
              </a:spcBef>
              <a:buNone/>
              <a:defRPr sz="800">
                <a:solidFill>
                  <a:srgbClr val="3D7177"/>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C3F8DF1B-C226-5B45-A3E8-8CE1B0416A5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270400450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84.xml><?xml version="1.0" encoding="utf-8"?>
<p:sldLayout xmlns:a="http://schemas.openxmlformats.org/drawingml/2006/main" xmlns:r="http://schemas.openxmlformats.org/officeDocument/2006/relationships" xmlns:p="http://schemas.openxmlformats.org/presentationml/2006/main" preserve="1" userDrawn="1">
  <p:cSld name="152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ADE4295-2A5F-0747-9F2B-247BDF4E74E6}"/>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9" b="1">
                <a:solidFill>
                  <a:srgbClr val="65655D"/>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2" y="3249273"/>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65655D"/>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65655D"/>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3" y="3941690"/>
            <a:ext cx="2531737" cy="1010261"/>
          </a:xfrm>
          <a:prstGeom prst="rect">
            <a:avLst/>
          </a:prstGeom>
        </p:spPr>
        <p:txBody>
          <a:bodyPr>
            <a:noAutofit/>
          </a:bodyPr>
          <a:lstStyle>
            <a:lvl1pPr marL="0" indent="0">
              <a:lnSpc>
                <a:spcPct val="150000"/>
              </a:lnSpc>
              <a:spcBef>
                <a:spcPts val="0"/>
              </a:spcBef>
              <a:buNone/>
              <a:defRPr sz="800">
                <a:solidFill>
                  <a:srgbClr val="65655D"/>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26D48ED4-7BE4-234F-AC27-B50D3A10FF1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43356702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85.xml><?xml version="1.0" encoding="utf-8"?>
<p:sldLayout xmlns:a="http://schemas.openxmlformats.org/drawingml/2006/main" xmlns:r="http://schemas.openxmlformats.org/officeDocument/2006/relationships" xmlns:p="http://schemas.openxmlformats.org/presentationml/2006/main" preserve="1" userDrawn="1">
  <p:cSld name="153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ADE4295-2A5F-0747-9F2B-247BDF4E74E6}"/>
              </a:ext>
            </a:extLst>
          </p:cNvPr>
          <p:cNvSpPr/>
          <p:nvPr userDrawn="1"/>
        </p:nvSpPr>
        <p:spPr>
          <a:xfrm>
            <a:off x="0" y="0"/>
            <a:ext cx="12192000" cy="6858000"/>
          </a:xfrm>
          <a:prstGeom prst="rect">
            <a:avLst/>
          </a:prstGeom>
          <a:solidFill>
            <a:srgbClr val="F1F2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1"/>
            <a:ext cx="4597558" cy="662152"/>
          </a:xfrm>
          <a:prstGeom prst="rect">
            <a:avLst/>
          </a:prstGeom>
        </p:spPr>
        <p:txBody>
          <a:bodyPr anchor="ctr">
            <a:noAutofit/>
          </a:bodyPr>
          <a:lstStyle>
            <a:lvl1pPr marL="0" indent="0">
              <a:buNone/>
              <a:defRPr sz="4799"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3249273"/>
            <a:ext cx="1648639" cy="376796"/>
          </a:xfrm>
          <a:prstGeom prst="rect">
            <a:avLst/>
          </a:prstGeom>
        </p:spPr>
        <p:txBody>
          <a:bodyPr anchor="ctr">
            <a:noAutofit/>
          </a:bodyPr>
          <a:lstStyle>
            <a:lvl1pPr marL="0" indent="0">
              <a:buNone/>
              <a:defRPr sz="2400"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0" name="Text Placeholder 9">
            <a:extLst>
              <a:ext uri="{FF2B5EF4-FFF2-40B4-BE49-F238E27FC236}">
                <a16:creationId xmlns:a16="http://schemas.microsoft.com/office/drawing/2014/main" id="{2104219C-B9B4-E740-A436-6FE26DE8E127}"/>
              </a:ext>
            </a:extLst>
          </p:cNvPr>
          <p:cNvSpPr>
            <a:spLocks noGrp="1"/>
          </p:cNvSpPr>
          <p:nvPr>
            <p:ph type="body" sz="quarter" idx="15" hasCustomPrompt="1"/>
          </p:nvPr>
        </p:nvSpPr>
        <p:spPr>
          <a:xfrm>
            <a:off x="4983202" y="3249273"/>
            <a:ext cx="1648639" cy="376796"/>
          </a:xfrm>
          <a:prstGeom prst="rect">
            <a:avLst/>
          </a:prstGeom>
        </p:spPr>
        <p:txBody>
          <a:bodyPr anchor="ctr">
            <a:noAutofit/>
          </a:bodyPr>
          <a:lstStyle>
            <a:lvl1pPr marL="0" indent="0">
              <a:buNone/>
              <a:defRPr sz="2400"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1" name="Text Placeholder 9">
            <a:extLst>
              <a:ext uri="{FF2B5EF4-FFF2-40B4-BE49-F238E27FC236}">
                <a16:creationId xmlns:a16="http://schemas.microsoft.com/office/drawing/2014/main" id="{77924A29-260E-7045-B834-B5CDEA0E6ABE}"/>
              </a:ext>
            </a:extLst>
          </p:cNvPr>
          <p:cNvSpPr>
            <a:spLocks noGrp="1"/>
          </p:cNvSpPr>
          <p:nvPr>
            <p:ph type="body" sz="quarter" idx="16" hasCustomPrompt="1"/>
          </p:nvPr>
        </p:nvSpPr>
        <p:spPr>
          <a:xfrm>
            <a:off x="8611643" y="3249273"/>
            <a:ext cx="1648639" cy="376796"/>
          </a:xfrm>
          <a:prstGeom prst="rect">
            <a:avLst/>
          </a:prstGeom>
        </p:spPr>
        <p:txBody>
          <a:bodyPr anchor="ctr">
            <a:noAutofit/>
          </a:bodyPr>
          <a:lstStyle>
            <a:lvl1pPr marL="0" indent="0">
              <a:buNone/>
              <a:defRPr sz="2400" b="1">
                <a:solidFill>
                  <a:srgbClr val="38539A"/>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4"/>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2" indent="0">
              <a:buNone/>
              <a:defRPr/>
            </a:lvl2pPr>
            <a:lvl3pPr marL="913944" indent="0">
              <a:buNone/>
              <a:defRPr/>
            </a:lvl3pPr>
            <a:lvl4pPr marL="1370914" indent="0">
              <a:buNone/>
              <a:defRPr/>
            </a:lvl4pPr>
            <a:lvl5pPr marL="1827886" indent="0">
              <a:buNone/>
              <a:defRPr/>
            </a:lvl5pPr>
          </a:lstStyle>
          <a:p>
            <a:pPr lvl="0"/>
            <a:r>
              <a:rPr lang="en-US"/>
              <a:t>Section Title</a:t>
            </a:r>
          </a:p>
        </p:txBody>
      </p:sp>
      <p:sp>
        <p:nvSpPr>
          <p:cNvPr id="18" name="Text Placeholder 3">
            <a:extLst>
              <a:ext uri="{FF2B5EF4-FFF2-40B4-BE49-F238E27FC236}">
                <a16:creationId xmlns:a16="http://schemas.microsoft.com/office/drawing/2014/main" id="{9753FEC7-3FE8-CC4F-B6C8-0BE359DBBD4E}"/>
              </a:ext>
            </a:extLst>
          </p:cNvPr>
          <p:cNvSpPr>
            <a:spLocks noGrp="1"/>
          </p:cNvSpPr>
          <p:nvPr>
            <p:ph type="body" sz="quarter" idx="21" hasCustomPrompt="1"/>
          </p:nvPr>
        </p:nvSpPr>
        <p:spPr>
          <a:xfrm>
            <a:off x="1394900" y="3941690"/>
            <a:ext cx="2531737" cy="1010261"/>
          </a:xfrm>
          <a:prstGeom prst="rect">
            <a:avLst/>
          </a:prstGeom>
        </p:spPr>
        <p:txBody>
          <a:bodyPr>
            <a:noAutofit/>
          </a:bodyPr>
          <a:lstStyle>
            <a:lvl1pPr marL="0" indent="0">
              <a:lnSpc>
                <a:spcPct val="150000"/>
              </a:lnSpc>
              <a:spcBef>
                <a:spcPts val="0"/>
              </a:spcBef>
              <a:buNone/>
              <a:defRPr sz="800">
                <a:solidFill>
                  <a:srgbClr val="38539A"/>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19" name="Text Placeholder 3">
            <a:extLst>
              <a:ext uri="{FF2B5EF4-FFF2-40B4-BE49-F238E27FC236}">
                <a16:creationId xmlns:a16="http://schemas.microsoft.com/office/drawing/2014/main" id="{7237F689-E960-BF44-9A86-B10B0AFF4996}"/>
              </a:ext>
            </a:extLst>
          </p:cNvPr>
          <p:cNvSpPr>
            <a:spLocks noGrp="1"/>
          </p:cNvSpPr>
          <p:nvPr>
            <p:ph type="body" sz="quarter" idx="22" hasCustomPrompt="1"/>
          </p:nvPr>
        </p:nvSpPr>
        <p:spPr>
          <a:xfrm>
            <a:off x="4983202" y="3941690"/>
            <a:ext cx="2531737" cy="1010261"/>
          </a:xfrm>
          <a:prstGeom prst="rect">
            <a:avLst/>
          </a:prstGeom>
        </p:spPr>
        <p:txBody>
          <a:bodyPr>
            <a:noAutofit/>
          </a:bodyPr>
          <a:lstStyle>
            <a:lvl1pPr marL="0" indent="0">
              <a:lnSpc>
                <a:spcPct val="150000"/>
              </a:lnSpc>
              <a:spcBef>
                <a:spcPts val="0"/>
              </a:spcBef>
              <a:buNone/>
              <a:defRPr sz="800">
                <a:solidFill>
                  <a:srgbClr val="38539A"/>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sp>
        <p:nvSpPr>
          <p:cNvPr id="20" name="Text Placeholder 3">
            <a:extLst>
              <a:ext uri="{FF2B5EF4-FFF2-40B4-BE49-F238E27FC236}">
                <a16:creationId xmlns:a16="http://schemas.microsoft.com/office/drawing/2014/main" id="{1B0B651D-4938-E043-B2D5-895D6FFD42B6}"/>
              </a:ext>
            </a:extLst>
          </p:cNvPr>
          <p:cNvSpPr>
            <a:spLocks noGrp="1"/>
          </p:cNvSpPr>
          <p:nvPr>
            <p:ph type="body" sz="quarter" idx="23" hasCustomPrompt="1"/>
          </p:nvPr>
        </p:nvSpPr>
        <p:spPr>
          <a:xfrm>
            <a:off x="8611643" y="3941690"/>
            <a:ext cx="2531737" cy="1010261"/>
          </a:xfrm>
          <a:prstGeom prst="rect">
            <a:avLst/>
          </a:prstGeom>
        </p:spPr>
        <p:txBody>
          <a:bodyPr>
            <a:noAutofit/>
          </a:bodyPr>
          <a:lstStyle>
            <a:lvl1pPr marL="0" indent="0">
              <a:lnSpc>
                <a:spcPct val="150000"/>
              </a:lnSpc>
              <a:spcBef>
                <a:spcPts val="0"/>
              </a:spcBef>
              <a:buNone/>
              <a:defRPr sz="800">
                <a:solidFill>
                  <a:srgbClr val="38539A"/>
                </a:solidFill>
                <a:latin typeface="Arial" panose="020B0604020202020204" pitchFamily="34" charset="0"/>
                <a:cs typeface="Arial" panose="020B0604020202020204" pitchFamily="34" charset="0"/>
              </a:defRPr>
            </a:lvl1pPr>
            <a:lvl2pPr marL="456972" indent="0">
              <a:buNone/>
              <a:defRPr sz="800">
                <a:latin typeface="Arial" panose="020B0604020202020204" pitchFamily="34" charset="0"/>
                <a:cs typeface="Arial" panose="020B0604020202020204" pitchFamily="34" charset="0"/>
              </a:defRPr>
            </a:lvl2pPr>
            <a:lvl3pPr marL="913944" indent="0">
              <a:buNone/>
              <a:defRPr sz="800">
                <a:latin typeface="Arial" panose="020B0604020202020204" pitchFamily="34" charset="0"/>
                <a:cs typeface="Arial" panose="020B0604020202020204" pitchFamily="34" charset="0"/>
              </a:defRPr>
            </a:lvl3pPr>
            <a:lvl4pPr marL="1370914" indent="0">
              <a:buNone/>
              <a:defRPr sz="800">
                <a:latin typeface="Arial" panose="020B0604020202020204" pitchFamily="34" charset="0"/>
                <a:cs typeface="Arial" panose="020B0604020202020204" pitchFamily="34" charset="0"/>
              </a:defRPr>
            </a:lvl4pPr>
            <a:lvl5pPr marL="1827886" indent="0">
              <a:buNone/>
              <a:defRPr sz="800">
                <a:latin typeface="Arial" panose="020B0604020202020204" pitchFamily="34" charset="0"/>
                <a:cs typeface="Arial" panose="020B0604020202020204" pitchFamily="34" charset="0"/>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15" name="Picture 14">
            <a:extLst>
              <a:ext uri="{FF2B5EF4-FFF2-40B4-BE49-F238E27FC236}">
                <a16:creationId xmlns:a16="http://schemas.microsoft.com/office/drawing/2014/main" id="{3A30BE3D-6485-F743-8DB7-68F3D589997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1" y="6458903"/>
            <a:ext cx="453347" cy="160020"/>
          </a:xfrm>
          <a:prstGeom prst="rect">
            <a:avLst/>
          </a:prstGeom>
        </p:spPr>
      </p:pic>
    </p:spTree>
    <p:extLst>
      <p:ext uri="{BB962C8B-B14F-4D97-AF65-F5344CB8AC3E}">
        <p14:creationId xmlns:p14="http://schemas.microsoft.com/office/powerpoint/2010/main" val="302368830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286.xml><?xml version="1.0" encoding="utf-8"?>
<p:sldLayout xmlns:a="http://schemas.openxmlformats.org/drawingml/2006/main" xmlns:r="http://schemas.openxmlformats.org/officeDocument/2006/relationships" xmlns:p="http://schemas.openxmlformats.org/presentationml/2006/main" userDrawn="1">
  <p:cSld name="Comparison Slide 2">
    <p:spTree>
      <p:nvGrpSpPr>
        <p:cNvPr id="1" name=""/>
        <p:cNvGrpSpPr/>
        <p:nvPr/>
      </p:nvGrpSpPr>
      <p:grpSpPr>
        <a:xfrm>
          <a:off x="0" y="0"/>
          <a:ext cx="0" cy="0"/>
          <a:chOff x="0" y="0"/>
          <a:chExt cx="0" cy="0"/>
        </a:xfrm>
      </p:grpSpPr>
      <p:sp>
        <p:nvSpPr>
          <p:cNvPr id="9" name="TextBox 5"/>
          <p:cNvSpPr txBox="1"/>
          <p:nvPr userDrawn="1"/>
        </p:nvSpPr>
        <p:spPr>
          <a:xfrm>
            <a:off x="508000" y="415542"/>
            <a:ext cx="355600" cy="92459"/>
          </a:xfrm>
          <a:prstGeom prst="rect">
            <a:avLst/>
          </a:prstGeom>
          <a:noFill/>
          <a:ln>
            <a:noFill/>
          </a:ln>
        </p:spPr>
        <p:txBody>
          <a:bodyPr wrap="square" lIns="0" tIns="0" rIns="0" bIns="0" anchor="ctr"/>
          <a:lstStyle/>
          <a:p>
            <a:pPr indent="4762">
              <a:defRPr lang="en-US"/>
            </a:pPr>
            <a:fld id="{334E3A02-288B-2143-918D-CB5F76584D66}" type="slidenum">
              <a:rPr lang="uk-UA" sz="750" b="1" smtClean="0">
                <a:solidFill>
                  <a:srgbClr val="FFFFFF"/>
                </a:solidFill>
                <a:latin typeface="Arial-BoldMT" charset="77"/>
                <a:ea typeface="Arial-BoldMT" charset="77"/>
                <a:cs typeface="Arial-BoldMT" charset="77"/>
              </a:rPr>
              <a:pPr indent="4762">
                <a:defRPr lang="en-US"/>
              </a:pPr>
              <a:t>‹#›</a:t>
            </a:fld>
            <a:endParaRPr sz="750" b="1">
              <a:solidFill>
                <a:srgbClr val="FFFFFF"/>
              </a:solidFill>
              <a:latin typeface="Arial-BoldMT" charset="77"/>
              <a:ea typeface="Arial-BoldMT" charset="77"/>
              <a:cs typeface="Arial-BoldMT" charset="77"/>
            </a:endParaRPr>
          </a:p>
        </p:txBody>
      </p:sp>
      <p:sp>
        <p:nvSpPr>
          <p:cNvPr id="3" name="Slide Number Placeholder 5">
            <a:extLst>
              <a:ext uri="{FF2B5EF4-FFF2-40B4-BE49-F238E27FC236}">
                <a16:creationId xmlns:a16="http://schemas.microsoft.com/office/drawing/2014/main" id="{3A2CA53D-9606-4ED8-BA14-DF85B6B8BE2B}"/>
              </a:ext>
            </a:extLst>
          </p:cNvPr>
          <p:cNvSpPr>
            <a:spLocks noGrp="1"/>
          </p:cNvSpPr>
          <p:nvPr>
            <p:ph type="sldNum" sz="quarter" idx="4"/>
          </p:nvPr>
        </p:nvSpPr>
        <p:spPr>
          <a:xfrm>
            <a:off x="9286998" y="6356352"/>
            <a:ext cx="2743200" cy="365125"/>
          </a:xfrm>
          <a:prstGeom prst="rect">
            <a:avLst/>
          </a:prstGeom>
        </p:spPr>
        <p:txBody>
          <a:bodyPr vert="horz" lIns="91440" tIns="45720" rIns="91440" bIns="45720" rtlCol="0" anchor="ctr"/>
          <a:lstStyle>
            <a:lvl1pPr algn="r">
              <a:defRPr sz="900" b="1" i="0">
                <a:solidFill>
                  <a:srgbClr val="002F5F"/>
                </a:solidFill>
                <a:latin typeface="ITC Franklin Gothic Std Bk Cd" charset="0"/>
                <a:ea typeface="ITC Franklin Gothic Std Bk Cd" charset="0"/>
                <a:cs typeface="ITC Franklin Gothic Std Bk Cd" charset="0"/>
              </a:defRPr>
            </a:lvl1pPr>
          </a:lstStyle>
          <a:p>
            <a:fld id="{E676C68B-3C2C-4CFA-BAC2-B16DD3DCD15E}" type="slidenum">
              <a:rPr lang="en-US" smtClean="0"/>
              <a:pPr/>
              <a:t>‹#›</a:t>
            </a:fld>
            <a:endParaRPr lang="en-US"/>
          </a:p>
        </p:txBody>
      </p:sp>
    </p:spTree>
    <p:extLst>
      <p:ext uri="{BB962C8B-B14F-4D97-AF65-F5344CB8AC3E}">
        <p14:creationId xmlns:p14="http://schemas.microsoft.com/office/powerpoint/2010/main" val="236794482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7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283025842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ytuł i tekst">
  <p:cSld name="Tytuł i tekst">
    <p:spTree>
      <p:nvGrpSpPr>
        <p:cNvPr id="1" name="Shape 18"/>
        <p:cNvGrpSpPr/>
        <p:nvPr/>
      </p:nvGrpSpPr>
      <p:grpSpPr>
        <a:xfrm>
          <a:off x="0" y="0"/>
          <a:ext cx="0" cy="0"/>
          <a:chOff x="0" y="0"/>
          <a:chExt cx="0" cy="0"/>
        </a:xfrm>
      </p:grpSpPr>
      <p:pic>
        <p:nvPicPr>
          <p:cNvPr id="19" name="Google Shape;19;p61"/>
          <p:cNvPicPr preferRelativeResize="0"/>
          <p:nvPr/>
        </p:nvPicPr>
        <p:blipFill rotWithShape="1">
          <a:blip r:embed="rId2">
            <a:alphaModFix/>
          </a:blip>
          <a:srcRect/>
          <a:stretch/>
        </p:blipFill>
        <p:spPr>
          <a:xfrm>
            <a:off x="0" y="1674"/>
            <a:ext cx="12192000" cy="6854653"/>
          </a:xfrm>
          <a:prstGeom prst="rect">
            <a:avLst/>
          </a:prstGeom>
          <a:noFill/>
          <a:ln>
            <a:noFill/>
          </a:ln>
        </p:spPr>
      </p:pic>
    </p:spTree>
    <p:extLst>
      <p:ext uri="{BB962C8B-B14F-4D97-AF65-F5344CB8AC3E}">
        <p14:creationId xmlns:p14="http://schemas.microsoft.com/office/powerpoint/2010/main" val="31372276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8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299132693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096000" y="0"/>
            <a:ext cx="3063086"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9152161" y="0"/>
            <a:ext cx="3039841"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9" name="Picture Placeholder 8">
            <a:extLst>
              <a:ext uri="{FF2B5EF4-FFF2-40B4-BE49-F238E27FC236}">
                <a16:creationId xmlns:a16="http://schemas.microsoft.com/office/drawing/2014/main" id="{729FE759-71A0-7748-B912-349784779A2F}"/>
              </a:ext>
            </a:extLst>
          </p:cNvPr>
          <p:cNvSpPr>
            <a:spLocks noGrp="1"/>
          </p:cNvSpPr>
          <p:nvPr>
            <p:ph type="pic" sz="quarter" idx="17"/>
          </p:nvPr>
        </p:nvSpPr>
        <p:spPr>
          <a:xfrm>
            <a:off x="6088525" y="2312166"/>
            <a:ext cx="3067494"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0" name="Picture Placeholder 8">
            <a:extLst>
              <a:ext uri="{FF2B5EF4-FFF2-40B4-BE49-F238E27FC236}">
                <a16:creationId xmlns:a16="http://schemas.microsoft.com/office/drawing/2014/main" id="{F2F151A1-C9AE-9E46-9F01-D1088996F5EF}"/>
              </a:ext>
            </a:extLst>
          </p:cNvPr>
          <p:cNvSpPr>
            <a:spLocks noGrp="1"/>
          </p:cNvSpPr>
          <p:nvPr>
            <p:ph type="pic" sz="quarter" idx="18"/>
          </p:nvPr>
        </p:nvSpPr>
        <p:spPr>
          <a:xfrm>
            <a:off x="9152161" y="2312166"/>
            <a:ext cx="3039841"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1" name="Picture Placeholder 8">
            <a:extLst>
              <a:ext uri="{FF2B5EF4-FFF2-40B4-BE49-F238E27FC236}">
                <a16:creationId xmlns:a16="http://schemas.microsoft.com/office/drawing/2014/main" id="{4B58F3A6-C922-3B48-822A-F5A65D71ADB2}"/>
              </a:ext>
            </a:extLst>
          </p:cNvPr>
          <p:cNvSpPr>
            <a:spLocks noGrp="1"/>
          </p:cNvSpPr>
          <p:nvPr>
            <p:ph type="pic" sz="quarter" idx="19"/>
          </p:nvPr>
        </p:nvSpPr>
        <p:spPr>
          <a:xfrm>
            <a:off x="6083185" y="4582402"/>
            <a:ext cx="3068973"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2" name="Picture Placeholder 8">
            <a:extLst>
              <a:ext uri="{FF2B5EF4-FFF2-40B4-BE49-F238E27FC236}">
                <a16:creationId xmlns:a16="http://schemas.microsoft.com/office/drawing/2014/main" id="{C221C4CB-E98E-FA49-B1D6-EC7870B62A1B}"/>
              </a:ext>
            </a:extLst>
          </p:cNvPr>
          <p:cNvSpPr>
            <a:spLocks noGrp="1"/>
          </p:cNvSpPr>
          <p:nvPr>
            <p:ph type="pic" sz="quarter" idx="20"/>
          </p:nvPr>
        </p:nvSpPr>
        <p:spPr>
          <a:xfrm>
            <a:off x="9152160" y="4582402"/>
            <a:ext cx="3047316"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3" y="0"/>
            <a:ext cx="3086904"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5" name="Picture Placeholder 8">
            <a:extLst>
              <a:ext uri="{FF2B5EF4-FFF2-40B4-BE49-F238E27FC236}">
                <a16:creationId xmlns:a16="http://schemas.microsoft.com/office/drawing/2014/main" id="{21AF7174-FAA6-3244-AD01-CE07FFE5501E}"/>
              </a:ext>
            </a:extLst>
          </p:cNvPr>
          <p:cNvSpPr>
            <a:spLocks noGrp="1"/>
          </p:cNvSpPr>
          <p:nvPr>
            <p:ph type="pic" sz="quarter" idx="22"/>
          </p:nvPr>
        </p:nvSpPr>
        <p:spPr>
          <a:xfrm>
            <a:off x="3056160" y="0"/>
            <a:ext cx="3039841"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6" name="Picture Placeholder 8">
            <a:extLst>
              <a:ext uri="{FF2B5EF4-FFF2-40B4-BE49-F238E27FC236}">
                <a16:creationId xmlns:a16="http://schemas.microsoft.com/office/drawing/2014/main" id="{864FD09C-C7D1-3841-9FBE-2B800B8D13A9}"/>
              </a:ext>
            </a:extLst>
          </p:cNvPr>
          <p:cNvSpPr>
            <a:spLocks noGrp="1"/>
          </p:cNvSpPr>
          <p:nvPr>
            <p:ph type="pic" sz="quarter" idx="23"/>
          </p:nvPr>
        </p:nvSpPr>
        <p:spPr>
          <a:xfrm>
            <a:off x="-12702" y="2312166"/>
            <a:ext cx="3085424"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7" name="Picture Placeholder 8">
            <a:extLst>
              <a:ext uri="{FF2B5EF4-FFF2-40B4-BE49-F238E27FC236}">
                <a16:creationId xmlns:a16="http://schemas.microsoft.com/office/drawing/2014/main" id="{4913321D-6CA1-DD4D-8A0A-1D66AFD23B37}"/>
              </a:ext>
            </a:extLst>
          </p:cNvPr>
          <p:cNvSpPr>
            <a:spLocks noGrp="1"/>
          </p:cNvSpPr>
          <p:nvPr>
            <p:ph type="pic" sz="quarter" idx="24"/>
          </p:nvPr>
        </p:nvSpPr>
        <p:spPr>
          <a:xfrm>
            <a:off x="3056160" y="2312166"/>
            <a:ext cx="3039841"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5" name="Picture Placeholder 8">
            <a:extLst>
              <a:ext uri="{FF2B5EF4-FFF2-40B4-BE49-F238E27FC236}">
                <a16:creationId xmlns:a16="http://schemas.microsoft.com/office/drawing/2014/main" id="{BBEF25FF-2FDF-6141-B437-7A540AF29E58}"/>
              </a:ext>
            </a:extLst>
          </p:cNvPr>
          <p:cNvSpPr>
            <a:spLocks noGrp="1"/>
          </p:cNvSpPr>
          <p:nvPr>
            <p:ph type="pic" sz="quarter" idx="25"/>
          </p:nvPr>
        </p:nvSpPr>
        <p:spPr>
          <a:xfrm>
            <a:off x="-7473" y="4582402"/>
            <a:ext cx="3076337"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6" name="Picture Placeholder 8">
            <a:extLst>
              <a:ext uri="{FF2B5EF4-FFF2-40B4-BE49-F238E27FC236}">
                <a16:creationId xmlns:a16="http://schemas.microsoft.com/office/drawing/2014/main" id="{0A4E3FF6-F300-784D-A1EE-856467E78AF8}"/>
              </a:ext>
            </a:extLst>
          </p:cNvPr>
          <p:cNvSpPr>
            <a:spLocks noGrp="1"/>
          </p:cNvSpPr>
          <p:nvPr>
            <p:ph type="pic" sz="quarter" idx="26"/>
          </p:nvPr>
        </p:nvSpPr>
        <p:spPr>
          <a:xfrm>
            <a:off x="3056159" y="4582402"/>
            <a:ext cx="3047316"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409686614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5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096000" y="0"/>
            <a:ext cx="3063086"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9152161" y="0"/>
            <a:ext cx="3039841"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1" name="Picture Placeholder 8">
            <a:extLst>
              <a:ext uri="{FF2B5EF4-FFF2-40B4-BE49-F238E27FC236}">
                <a16:creationId xmlns:a16="http://schemas.microsoft.com/office/drawing/2014/main" id="{4B58F3A6-C922-3B48-822A-F5A65D71ADB2}"/>
              </a:ext>
            </a:extLst>
          </p:cNvPr>
          <p:cNvSpPr>
            <a:spLocks noGrp="1"/>
          </p:cNvSpPr>
          <p:nvPr>
            <p:ph type="pic" sz="quarter" idx="19"/>
          </p:nvPr>
        </p:nvSpPr>
        <p:spPr>
          <a:xfrm>
            <a:off x="6083185" y="3429000"/>
            <a:ext cx="3068973"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2" name="Picture Placeholder 8">
            <a:extLst>
              <a:ext uri="{FF2B5EF4-FFF2-40B4-BE49-F238E27FC236}">
                <a16:creationId xmlns:a16="http://schemas.microsoft.com/office/drawing/2014/main" id="{C221C4CB-E98E-FA49-B1D6-EC7870B62A1B}"/>
              </a:ext>
            </a:extLst>
          </p:cNvPr>
          <p:cNvSpPr>
            <a:spLocks noGrp="1"/>
          </p:cNvSpPr>
          <p:nvPr>
            <p:ph type="pic" sz="quarter" idx="20"/>
          </p:nvPr>
        </p:nvSpPr>
        <p:spPr>
          <a:xfrm>
            <a:off x="9152160" y="3429000"/>
            <a:ext cx="3047316"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3" y="0"/>
            <a:ext cx="3086904"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5" name="Picture Placeholder 8">
            <a:extLst>
              <a:ext uri="{FF2B5EF4-FFF2-40B4-BE49-F238E27FC236}">
                <a16:creationId xmlns:a16="http://schemas.microsoft.com/office/drawing/2014/main" id="{21AF7174-FAA6-3244-AD01-CE07FFE5501E}"/>
              </a:ext>
            </a:extLst>
          </p:cNvPr>
          <p:cNvSpPr>
            <a:spLocks noGrp="1"/>
          </p:cNvSpPr>
          <p:nvPr>
            <p:ph type="pic" sz="quarter" idx="22"/>
          </p:nvPr>
        </p:nvSpPr>
        <p:spPr>
          <a:xfrm>
            <a:off x="3056160" y="0"/>
            <a:ext cx="3039841"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5" name="Picture Placeholder 8">
            <a:extLst>
              <a:ext uri="{FF2B5EF4-FFF2-40B4-BE49-F238E27FC236}">
                <a16:creationId xmlns:a16="http://schemas.microsoft.com/office/drawing/2014/main" id="{BBEF25FF-2FDF-6141-B437-7A540AF29E58}"/>
              </a:ext>
            </a:extLst>
          </p:cNvPr>
          <p:cNvSpPr>
            <a:spLocks noGrp="1"/>
          </p:cNvSpPr>
          <p:nvPr>
            <p:ph type="pic" sz="quarter" idx="25"/>
          </p:nvPr>
        </p:nvSpPr>
        <p:spPr>
          <a:xfrm>
            <a:off x="-7473" y="3429000"/>
            <a:ext cx="3076337"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6" name="Picture Placeholder 8">
            <a:extLst>
              <a:ext uri="{FF2B5EF4-FFF2-40B4-BE49-F238E27FC236}">
                <a16:creationId xmlns:a16="http://schemas.microsoft.com/office/drawing/2014/main" id="{0A4E3FF6-F300-784D-A1EE-856467E78AF8}"/>
              </a:ext>
            </a:extLst>
          </p:cNvPr>
          <p:cNvSpPr>
            <a:spLocks noGrp="1"/>
          </p:cNvSpPr>
          <p:nvPr>
            <p:ph type="pic" sz="quarter" idx="26"/>
          </p:nvPr>
        </p:nvSpPr>
        <p:spPr>
          <a:xfrm>
            <a:off x="3056159" y="3429000"/>
            <a:ext cx="3047316"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412477332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4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096000" y="0"/>
            <a:ext cx="3063086"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9152161" y="0"/>
            <a:ext cx="3039841"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3" y="0"/>
            <a:ext cx="3086904"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5" name="Picture Placeholder 8">
            <a:extLst>
              <a:ext uri="{FF2B5EF4-FFF2-40B4-BE49-F238E27FC236}">
                <a16:creationId xmlns:a16="http://schemas.microsoft.com/office/drawing/2014/main" id="{21AF7174-FAA6-3244-AD01-CE07FFE5501E}"/>
              </a:ext>
            </a:extLst>
          </p:cNvPr>
          <p:cNvSpPr>
            <a:spLocks noGrp="1"/>
          </p:cNvSpPr>
          <p:nvPr>
            <p:ph type="pic" sz="quarter" idx="22"/>
          </p:nvPr>
        </p:nvSpPr>
        <p:spPr>
          <a:xfrm>
            <a:off x="3056160" y="0"/>
            <a:ext cx="3039841"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77476645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6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6096000" y="3429000"/>
            <a:ext cx="6096000"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1" y="0"/>
            <a:ext cx="6108703"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7" name="Picture Placeholder 8">
            <a:extLst>
              <a:ext uri="{FF2B5EF4-FFF2-40B4-BE49-F238E27FC236}">
                <a16:creationId xmlns:a16="http://schemas.microsoft.com/office/drawing/2014/main" id="{2B412D50-2815-2447-88AE-9C5D0ABD0670}"/>
              </a:ext>
            </a:extLst>
          </p:cNvPr>
          <p:cNvSpPr>
            <a:spLocks noGrp="1"/>
          </p:cNvSpPr>
          <p:nvPr>
            <p:ph type="pic" sz="quarter" idx="22"/>
          </p:nvPr>
        </p:nvSpPr>
        <p:spPr>
          <a:xfrm>
            <a:off x="0" y="3429000"/>
            <a:ext cx="6096000"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8" name="Picture Placeholder 8">
            <a:extLst>
              <a:ext uri="{FF2B5EF4-FFF2-40B4-BE49-F238E27FC236}">
                <a16:creationId xmlns:a16="http://schemas.microsoft.com/office/drawing/2014/main" id="{21365454-21F7-8A41-8482-166D59E4ACD1}"/>
              </a:ext>
            </a:extLst>
          </p:cNvPr>
          <p:cNvSpPr>
            <a:spLocks noGrp="1"/>
          </p:cNvSpPr>
          <p:nvPr>
            <p:ph type="pic" sz="quarter" idx="23"/>
          </p:nvPr>
        </p:nvSpPr>
        <p:spPr>
          <a:xfrm>
            <a:off x="6096000" y="0"/>
            <a:ext cx="6096000" cy="3429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59390580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8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2" y="0"/>
            <a:ext cx="4065059"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7" name="Picture Placeholder 8">
            <a:extLst>
              <a:ext uri="{FF2B5EF4-FFF2-40B4-BE49-F238E27FC236}">
                <a16:creationId xmlns:a16="http://schemas.microsoft.com/office/drawing/2014/main" id="{50F36559-A30E-E443-AA8A-F8D14389CBD8}"/>
              </a:ext>
            </a:extLst>
          </p:cNvPr>
          <p:cNvSpPr>
            <a:spLocks noGrp="1"/>
          </p:cNvSpPr>
          <p:nvPr>
            <p:ph type="pic" sz="quarter" idx="22"/>
          </p:nvPr>
        </p:nvSpPr>
        <p:spPr>
          <a:xfrm>
            <a:off x="4052355" y="0"/>
            <a:ext cx="4052356"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9" name="Picture Placeholder 8">
            <a:extLst>
              <a:ext uri="{FF2B5EF4-FFF2-40B4-BE49-F238E27FC236}">
                <a16:creationId xmlns:a16="http://schemas.microsoft.com/office/drawing/2014/main" id="{8F63C7D7-CF58-794C-989C-9103D6A72F98}"/>
              </a:ext>
            </a:extLst>
          </p:cNvPr>
          <p:cNvSpPr>
            <a:spLocks noGrp="1"/>
          </p:cNvSpPr>
          <p:nvPr>
            <p:ph type="pic" sz="quarter" idx="23"/>
          </p:nvPr>
        </p:nvSpPr>
        <p:spPr>
          <a:xfrm>
            <a:off x="8104713" y="0"/>
            <a:ext cx="4087289"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645360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7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4" name="Picture Placeholder 8">
            <a:extLst>
              <a:ext uri="{FF2B5EF4-FFF2-40B4-BE49-F238E27FC236}">
                <a16:creationId xmlns:a16="http://schemas.microsoft.com/office/drawing/2014/main" id="{076F3928-65EE-4349-9772-E14FC4EF3233}"/>
              </a:ext>
            </a:extLst>
          </p:cNvPr>
          <p:cNvSpPr>
            <a:spLocks noGrp="1"/>
          </p:cNvSpPr>
          <p:nvPr>
            <p:ph type="pic" sz="quarter" idx="21"/>
          </p:nvPr>
        </p:nvSpPr>
        <p:spPr>
          <a:xfrm>
            <a:off x="-12701" y="0"/>
            <a:ext cx="6108703"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8" name="Picture Placeholder 8">
            <a:extLst>
              <a:ext uri="{FF2B5EF4-FFF2-40B4-BE49-F238E27FC236}">
                <a16:creationId xmlns:a16="http://schemas.microsoft.com/office/drawing/2014/main" id="{21365454-21F7-8A41-8482-166D59E4ACD1}"/>
              </a:ext>
            </a:extLst>
          </p:cNvPr>
          <p:cNvSpPr>
            <a:spLocks noGrp="1"/>
          </p:cNvSpPr>
          <p:nvPr>
            <p:ph type="pic" sz="quarter" idx="23"/>
          </p:nvPr>
        </p:nvSpPr>
        <p:spPr>
          <a:xfrm>
            <a:off x="6096000" y="0"/>
            <a:ext cx="6096000"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73829509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Rectangle 6">
            <a:extLst>
              <a:ext uri="{FF2B5EF4-FFF2-40B4-BE49-F238E27FC236}">
                <a16:creationId xmlns:a16="http://schemas.microsoft.com/office/drawing/2014/main" id="{E209568A-F9A2-154F-ADF4-199D0B19667E}"/>
              </a:ext>
            </a:extLst>
          </p:cNvPr>
          <p:cNvSpPr/>
          <p:nvPr userDrawn="1"/>
        </p:nvSpPr>
        <p:spPr>
          <a:xfrm>
            <a:off x="1" y="0"/>
            <a:ext cx="4028981" cy="6858000"/>
          </a:xfrm>
          <a:prstGeom prst="rect">
            <a:avLst/>
          </a:prstGeom>
          <a:solidFill>
            <a:srgbClr val="EE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Picture Placeholder 8">
            <a:extLst>
              <a:ext uri="{FF2B5EF4-FFF2-40B4-BE49-F238E27FC236}">
                <a16:creationId xmlns:a16="http://schemas.microsoft.com/office/drawing/2014/main" id="{CCD3B09F-FB32-344E-B1AC-2F25E979747F}"/>
              </a:ext>
            </a:extLst>
          </p:cNvPr>
          <p:cNvSpPr>
            <a:spLocks noGrp="1"/>
          </p:cNvSpPr>
          <p:nvPr>
            <p:ph type="pic" sz="quarter" idx="13"/>
          </p:nvPr>
        </p:nvSpPr>
        <p:spPr>
          <a:xfrm>
            <a:off x="4029332" y="0"/>
            <a:ext cx="8162669"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1" name="Text Placeholder 10">
            <a:extLst>
              <a:ext uri="{FF2B5EF4-FFF2-40B4-BE49-F238E27FC236}">
                <a16:creationId xmlns:a16="http://schemas.microsoft.com/office/drawing/2014/main" id="{ED81E9FF-63DE-004D-A94F-AA2FFC3C9874}"/>
              </a:ext>
            </a:extLst>
          </p:cNvPr>
          <p:cNvSpPr>
            <a:spLocks noGrp="1"/>
          </p:cNvSpPr>
          <p:nvPr>
            <p:ph type="body" sz="quarter" idx="14" hasCustomPrompt="1"/>
          </p:nvPr>
        </p:nvSpPr>
        <p:spPr>
          <a:xfrm>
            <a:off x="530491" y="1981201"/>
            <a:ext cx="3315563" cy="3009720"/>
          </a:xfrm>
          <a:prstGeom prst="rect">
            <a:avLst/>
          </a:prstGeom>
        </p:spPr>
        <p:txBody>
          <a:bodyPr anchor="t">
            <a:noAutofit/>
          </a:bodyPr>
          <a:lstStyle>
            <a:lvl1pPr marL="0" indent="0">
              <a:buNone/>
              <a:defRPr sz="3499" b="1">
                <a:solidFill>
                  <a:srgbClr val="5D77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the presentation goes right here, and it needs to be really long.</a:t>
            </a:r>
          </a:p>
        </p:txBody>
      </p:sp>
      <p:pic>
        <p:nvPicPr>
          <p:cNvPr id="13" name="Picture 12">
            <a:extLst>
              <a:ext uri="{FF2B5EF4-FFF2-40B4-BE49-F238E27FC236}">
                <a16:creationId xmlns:a16="http://schemas.microsoft.com/office/drawing/2014/main" id="{3259D6D0-0DD4-B644-8B38-F10D88CB1EE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30491" y="5651321"/>
            <a:ext cx="834347" cy="294504"/>
          </a:xfrm>
          <a:prstGeom prst="rect">
            <a:avLst/>
          </a:prstGeom>
        </p:spPr>
      </p:pic>
      <p:sp>
        <p:nvSpPr>
          <p:cNvPr id="16" name="Text Placeholder 15">
            <a:extLst>
              <a:ext uri="{FF2B5EF4-FFF2-40B4-BE49-F238E27FC236}">
                <a16:creationId xmlns:a16="http://schemas.microsoft.com/office/drawing/2014/main" id="{D10C3CE8-5746-2B45-A4BC-4C4220186435}"/>
              </a:ext>
            </a:extLst>
          </p:cNvPr>
          <p:cNvSpPr>
            <a:spLocks noGrp="1"/>
          </p:cNvSpPr>
          <p:nvPr>
            <p:ph type="body" sz="quarter" idx="15" hasCustomPrompt="1"/>
          </p:nvPr>
        </p:nvSpPr>
        <p:spPr>
          <a:xfrm>
            <a:off x="530491" y="1367066"/>
            <a:ext cx="3315563" cy="309335"/>
          </a:xfrm>
          <a:prstGeom prst="rect">
            <a:avLst/>
          </a:prstGeom>
        </p:spPr>
        <p:txBody>
          <a:bodyPr anchor="ctr">
            <a:normAutofit/>
          </a:bodyPr>
          <a:lstStyle>
            <a:lvl1pPr marL="0" indent="0">
              <a:buNone/>
              <a:defRPr sz="1501" b="0" i="0">
                <a:solidFill>
                  <a:srgbClr val="5D77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spTree>
    <p:extLst>
      <p:ext uri="{BB962C8B-B14F-4D97-AF65-F5344CB8AC3E}">
        <p14:creationId xmlns:p14="http://schemas.microsoft.com/office/powerpoint/2010/main" val="420801151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9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9" name="Picture Placeholder 8">
            <a:extLst>
              <a:ext uri="{FF2B5EF4-FFF2-40B4-BE49-F238E27FC236}">
                <a16:creationId xmlns:a16="http://schemas.microsoft.com/office/drawing/2014/main" id="{CCD3B09F-FB32-344E-B1AC-2F25E979747F}"/>
              </a:ext>
            </a:extLst>
          </p:cNvPr>
          <p:cNvSpPr>
            <a:spLocks noGrp="1"/>
          </p:cNvSpPr>
          <p:nvPr>
            <p:ph type="pic" sz="quarter" idx="13"/>
          </p:nvPr>
        </p:nvSpPr>
        <p:spPr>
          <a:xfrm>
            <a:off x="6096000" y="0"/>
            <a:ext cx="6096000" cy="6858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pic>
        <p:nvPicPr>
          <p:cNvPr id="13" name="Picture 12">
            <a:extLst>
              <a:ext uri="{FF2B5EF4-FFF2-40B4-BE49-F238E27FC236}">
                <a16:creationId xmlns:a16="http://schemas.microsoft.com/office/drawing/2014/main" id="{3259D6D0-0DD4-B644-8B38-F10D88CB1EE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45129" y="5651321"/>
            <a:ext cx="834347" cy="294504"/>
          </a:xfrm>
          <a:prstGeom prst="rect">
            <a:avLst/>
          </a:prstGeom>
        </p:spPr>
      </p:pic>
      <p:sp>
        <p:nvSpPr>
          <p:cNvPr id="8" name="Text Placeholder 15">
            <a:extLst>
              <a:ext uri="{FF2B5EF4-FFF2-40B4-BE49-F238E27FC236}">
                <a16:creationId xmlns:a16="http://schemas.microsoft.com/office/drawing/2014/main" id="{29144DFA-86AD-FA4F-B4DC-0C5585726F03}"/>
              </a:ext>
            </a:extLst>
          </p:cNvPr>
          <p:cNvSpPr>
            <a:spLocks noGrp="1"/>
          </p:cNvSpPr>
          <p:nvPr>
            <p:ph type="body" sz="quarter" idx="16" hasCustomPrompt="1"/>
          </p:nvPr>
        </p:nvSpPr>
        <p:spPr>
          <a:xfrm>
            <a:off x="1445130" y="1367066"/>
            <a:ext cx="3315563" cy="309335"/>
          </a:xfrm>
          <a:prstGeom prst="rect">
            <a:avLst/>
          </a:prstGeom>
        </p:spPr>
        <p:txBody>
          <a:bodyPr anchor="ctr">
            <a:normAutofit/>
          </a:bodyPr>
          <a:lstStyle>
            <a:lvl1pPr marL="0" indent="0">
              <a:buNone/>
              <a:defRPr sz="1501" b="0" i="0">
                <a:solidFill>
                  <a:srgbClr val="5E762E"/>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sp>
        <p:nvSpPr>
          <p:cNvPr id="10" name="Text Placeholder 10">
            <a:extLst>
              <a:ext uri="{FF2B5EF4-FFF2-40B4-BE49-F238E27FC236}">
                <a16:creationId xmlns:a16="http://schemas.microsoft.com/office/drawing/2014/main" id="{4AD28297-DCCB-174B-9D2B-6D679C47D02F}"/>
              </a:ext>
            </a:extLst>
          </p:cNvPr>
          <p:cNvSpPr>
            <a:spLocks noGrp="1"/>
          </p:cNvSpPr>
          <p:nvPr>
            <p:ph type="body" sz="quarter" idx="17" hasCustomPrompt="1"/>
          </p:nvPr>
        </p:nvSpPr>
        <p:spPr>
          <a:xfrm>
            <a:off x="1445130" y="1981200"/>
            <a:ext cx="3315563" cy="2997200"/>
          </a:xfrm>
          <a:prstGeom prst="rect">
            <a:avLst/>
          </a:prstGeom>
        </p:spPr>
        <p:txBody>
          <a:bodyPr anchor="t">
            <a:noAutofit/>
          </a:bodyPr>
          <a:lstStyle>
            <a:lvl1pPr marL="0" indent="0">
              <a:buNone/>
              <a:defRPr sz="3499" b="1">
                <a:solidFill>
                  <a:srgbClr val="5E762E"/>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the presentation goes right here, and it needs to be really long.</a:t>
            </a:r>
          </a:p>
        </p:txBody>
      </p:sp>
    </p:spTree>
    <p:extLst>
      <p:ext uri="{BB962C8B-B14F-4D97-AF65-F5344CB8AC3E}">
        <p14:creationId xmlns:p14="http://schemas.microsoft.com/office/powerpoint/2010/main" val="404300014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9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6" y="2895600"/>
            <a:ext cx="5284577" cy="1460500"/>
          </a:xfrm>
          <a:prstGeom prst="rect">
            <a:avLst/>
          </a:prstGeom>
        </p:spPr>
        <p:txBody>
          <a:bodyPr anchor="ctr">
            <a:noAutofit/>
          </a:bodyPr>
          <a:lstStyle>
            <a:lvl1pPr marL="0" indent="0" algn="ctr">
              <a:buNone/>
              <a:defRPr sz="34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spTree>
    <p:extLst>
      <p:ext uri="{BB962C8B-B14F-4D97-AF65-F5344CB8AC3E}">
        <p14:creationId xmlns:p14="http://schemas.microsoft.com/office/powerpoint/2010/main" val="269826787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rendy alternatywnie">
  <p:cSld name="Trendy alternatywnie">
    <p:spTree>
      <p:nvGrpSpPr>
        <p:cNvPr id="1" name="Shape 21"/>
        <p:cNvGrpSpPr/>
        <p:nvPr/>
      </p:nvGrpSpPr>
      <p:grpSpPr>
        <a:xfrm>
          <a:off x="0" y="0"/>
          <a:ext cx="0" cy="0"/>
          <a:chOff x="0" y="0"/>
          <a:chExt cx="0" cy="0"/>
        </a:xfrm>
      </p:grpSpPr>
      <p:sp>
        <p:nvSpPr>
          <p:cNvPr id="2" name="Rectangle 1">
            <a:extLst>
              <a:ext uri="{FF2B5EF4-FFF2-40B4-BE49-F238E27FC236}">
                <a16:creationId xmlns:a16="http://schemas.microsoft.com/office/drawing/2014/main" id="{B97E9027-0C18-CB10-5BEE-A10DFC8AC947}"/>
              </a:ext>
            </a:extLst>
          </p:cNvPr>
          <p:cNvSpPr/>
          <p:nvPr userDrawn="1"/>
        </p:nvSpPr>
        <p:spPr>
          <a:xfrm>
            <a:off x="526211" y="138023"/>
            <a:ext cx="3838755" cy="12594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0969799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0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pic>
        <p:nvPicPr>
          <p:cNvPr id="8" name="Picture 7">
            <a:extLst>
              <a:ext uri="{FF2B5EF4-FFF2-40B4-BE49-F238E27FC236}">
                <a16:creationId xmlns:a16="http://schemas.microsoft.com/office/drawing/2014/main" id="{821D8E19-BBC6-614E-83A4-BA00CC0DE08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
        <p:nvSpPr>
          <p:cNvPr id="12" name="Text Placeholder 9">
            <a:extLst>
              <a:ext uri="{FF2B5EF4-FFF2-40B4-BE49-F238E27FC236}">
                <a16:creationId xmlns:a16="http://schemas.microsoft.com/office/drawing/2014/main" id="{2579A7F7-0DAB-444B-BF7C-086A63E8E58F}"/>
              </a:ext>
            </a:extLst>
          </p:cNvPr>
          <p:cNvSpPr>
            <a:spLocks noGrp="1"/>
          </p:cNvSpPr>
          <p:nvPr>
            <p:ph type="body" sz="quarter" idx="14" hasCustomPrompt="1"/>
          </p:nvPr>
        </p:nvSpPr>
        <p:spPr>
          <a:xfrm>
            <a:off x="3460066" y="2895600"/>
            <a:ext cx="5284577" cy="1460500"/>
          </a:xfrm>
          <a:prstGeom prst="rect">
            <a:avLst/>
          </a:prstGeom>
        </p:spPr>
        <p:txBody>
          <a:bodyPr anchor="ctr">
            <a:noAutofit/>
          </a:bodyPr>
          <a:lstStyle>
            <a:lvl1pPr marL="0" indent="0" algn="ctr">
              <a:buNone/>
              <a:defRPr sz="3499" b="1">
                <a:solidFill>
                  <a:srgbClr val="2B2C2B"/>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13" name="Text Placeholder 11">
            <a:extLst>
              <a:ext uri="{FF2B5EF4-FFF2-40B4-BE49-F238E27FC236}">
                <a16:creationId xmlns:a16="http://schemas.microsoft.com/office/drawing/2014/main" id="{7D27499E-FADB-D84D-8B13-240BC641A74E}"/>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2B2C2B"/>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spTree>
    <p:extLst>
      <p:ext uri="{BB962C8B-B14F-4D97-AF65-F5344CB8AC3E}">
        <p14:creationId xmlns:p14="http://schemas.microsoft.com/office/powerpoint/2010/main" val="326795458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1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E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FE6E6878-7350-8C40-B653-B3469EABAB2F}"/>
              </a:ext>
            </a:extLst>
          </p:cNvPr>
          <p:cNvSpPr>
            <a:spLocks noGrp="1"/>
          </p:cNvSpPr>
          <p:nvPr>
            <p:ph type="body" sz="quarter" idx="14" hasCustomPrompt="1"/>
          </p:nvPr>
        </p:nvSpPr>
        <p:spPr>
          <a:xfrm>
            <a:off x="3460066" y="2895600"/>
            <a:ext cx="5284577" cy="1460500"/>
          </a:xfrm>
          <a:prstGeom prst="rect">
            <a:avLst/>
          </a:prstGeom>
        </p:spPr>
        <p:txBody>
          <a:bodyPr anchor="ctr">
            <a:noAutofit/>
          </a:bodyPr>
          <a:lstStyle>
            <a:lvl1pPr marL="0" indent="0" algn="ctr">
              <a:buNone/>
              <a:defRPr sz="3499"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8" name="Text Placeholder 11">
            <a:extLst>
              <a:ext uri="{FF2B5EF4-FFF2-40B4-BE49-F238E27FC236}">
                <a16:creationId xmlns:a16="http://schemas.microsoft.com/office/drawing/2014/main" id="{FCAA6924-CDC0-1744-B0D4-E03E3F91B456}"/>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pic>
        <p:nvPicPr>
          <p:cNvPr id="10" name="Picture 9">
            <a:extLst>
              <a:ext uri="{FF2B5EF4-FFF2-40B4-BE49-F238E27FC236}">
                <a16:creationId xmlns:a16="http://schemas.microsoft.com/office/drawing/2014/main" id="{9764084C-59A9-B540-8E33-65B42E01677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289902735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22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A484FCB7-3110-D745-B956-DFF28479787C}"/>
              </a:ext>
            </a:extLst>
          </p:cNvPr>
          <p:cNvSpPr>
            <a:spLocks noGrp="1"/>
          </p:cNvSpPr>
          <p:nvPr>
            <p:ph type="body" sz="quarter" idx="14" hasCustomPrompt="1"/>
          </p:nvPr>
        </p:nvSpPr>
        <p:spPr>
          <a:xfrm>
            <a:off x="3460066" y="2895600"/>
            <a:ext cx="5284577" cy="1460500"/>
          </a:xfrm>
          <a:prstGeom prst="rect">
            <a:avLst/>
          </a:prstGeom>
        </p:spPr>
        <p:txBody>
          <a:bodyPr anchor="ctr">
            <a:noAutofit/>
          </a:bodyPr>
          <a:lstStyle>
            <a:lvl1pPr marL="0" indent="0" algn="ctr">
              <a:buNone/>
              <a:defRPr sz="3499"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8" name="Text Placeholder 11">
            <a:extLst>
              <a:ext uri="{FF2B5EF4-FFF2-40B4-BE49-F238E27FC236}">
                <a16:creationId xmlns:a16="http://schemas.microsoft.com/office/drawing/2014/main" id="{EAFD43EF-C27F-D84A-9308-35050B89DFCF}"/>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pic>
        <p:nvPicPr>
          <p:cNvPr id="10" name="Picture 9">
            <a:extLst>
              <a:ext uri="{FF2B5EF4-FFF2-40B4-BE49-F238E27FC236}">
                <a16:creationId xmlns:a16="http://schemas.microsoft.com/office/drawing/2014/main" id="{09A2FDF9-0667-804F-891C-221E9717F73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375068626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23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A771F63B-980E-CF4D-A4A2-95D58E24E37B}"/>
              </a:ext>
            </a:extLst>
          </p:cNvPr>
          <p:cNvSpPr>
            <a:spLocks noGrp="1"/>
          </p:cNvSpPr>
          <p:nvPr>
            <p:ph type="body" sz="quarter" idx="14" hasCustomPrompt="1"/>
          </p:nvPr>
        </p:nvSpPr>
        <p:spPr>
          <a:xfrm>
            <a:off x="3460066" y="2895600"/>
            <a:ext cx="5284577" cy="1460500"/>
          </a:xfrm>
          <a:prstGeom prst="rect">
            <a:avLst/>
          </a:prstGeom>
        </p:spPr>
        <p:txBody>
          <a:bodyPr anchor="ctr">
            <a:noAutofit/>
          </a:bodyPr>
          <a:lstStyle>
            <a:lvl1pPr marL="0" indent="0" algn="ctr">
              <a:buNone/>
              <a:defRPr sz="3499"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8" name="Text Placeholder 11">
            <a:extLst>
              <a:ext uri="{FF2B5EF4-FFF2-40B4-BE49-F238E27FC236}">
                <a16:creationId xmlns:a16="http://schemas.microsoft.com/office/drawing/2014/main" id="{1AA70FB3-ADE1-4E42-8F10-3A47571CF183}"/>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pic>
        <p:nvPicPr>
          <p:cNvPr id="10" name="Picture 9">
            <a:extLst>
              <a:ext uri="{FF2B5EF4-FFF2-40B4-BE49-F238E27FC236}">
                <a16:creationId xmlns:a16="http://schemas.microsoft.com/office/drawing/2014/main" id="{BD89DD38-B433-A548-A453-5F2CAB97F46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261031452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24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8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36C62F78-D41C-D548-88D7-825C6CE07F9A}"/>
              </a:ext>
            </a:extLst>
          </p:cNvPr>
          <p:cNvSpPr>
            <a:spLocks noGrp="1"/>
          </p:cNvSpPr>
          <p:nvPr>
            <p:ph type="body" sz="quarter" idx="14" hasCustomPrompt="1"/>
          </p:nvPr>
        </p:nvSpPr>
        <p:spPr>
          <a:xfrm>
            <a:off x="3460066" y="2895600"/>
            <a:ext cx="5284577" cy="1460500"/>
          </a:xfrm>
          <a:prstGeom prst="rect">
            <a:avLst/>
          </a:prstGeom>
        </p:spPr>
        <p:txBody>
          <a:bodyPr anchor="ctr">
            <a:noAutofit/>
          </a:bodyPr>
          <a:lstStyle>
            <a:lvl1pPr marL="0" indent="0" algn="ctr">
              <a:buNone/>
              <a:defRPr sz="3499"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8" name="Text Placeholder 11">
            <a:extLst>
              <a:ext uri="{FF2B5EF4-FFF2-40B4-BE49-F238E27FC236}">
                <a16:creationId xmlns:a16="http://schemas.microsoft.com/office/drawing/2014/main" id="{892249FD-83E0-8548-8DCE-8971D0C9BC7F}"/>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pic>
        <p:nvPicPr>
          <p:cNvPr id="10" name="Picture 9">
            <a:extLst>
              <a:ext uri="{FF2B5EF4-FFF2-40B4-BE49-F238E27FC236}">
                <a16:creationId xmlns:a16="http://schemas.microsoft.com/office/drawing/2014/main" id="{70E378B3-2844-ED43-9784-C2FB5AC4296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39228435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25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5EC135EF-5C2D-7143-A5B5-ED201D8EC575}"/>
              </a:ext>
            </a:extLst>
          </p:cNvPr>
          <p:cNvSpPr>
            <a:spLocks noGrp="1"/>
          </p:cNvSpPr>
          <p:nvPr>
            <p:ph type="body" sz="quarter" idx="14" hasCustomPrompt="1"/>
          </p:nvPr>
        </p:nvSpPr>
        <p:spPr>
          <a:xfrm>
            <a:off x="3460066" y="2895600"/>
            <a:ext cx="5284577" cy="1460500"/>
          </a:xfrm>
          <a:prstGeom prst="rect">
            <a:avLst/>
          </a:prstGeom>
        </p:spPr>
        <p:txBody>
          <a:bodyPr anchor="ctr">
            <a:noAutofit/>
          </a:bodyPr>
          <a:lstStyle>
            <a:lvl1pPr marL="0" indent="0" algn="ctr">
              <a:buNone/>
              <a:defRPr sz="3499"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8" name="Text Placeholder 11">
            <a:extLst>
              <a:ext uri="{FF2B5EF4-FFF2-40B4-BE49-F238E27FC236}">
                <a16:creationId xmlns:a16="http://schemas.microsoft.com/office/drawing/2014/main" id="{0E8CAEA3-65FD-C04B-8AFF-A078BE2BE438}"/>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pic>
        <p:nvPicPr>
          <p:cNvPr id="10" name="Picture 9">
            <a:extLst>
              <a:ext uri="{FF2B5EF4-FFF2-40B4-BE49-F238E27FC236}">
                <a16:creationId xmlns:a16="http://schemas.microsoft.com/office/drawing/2014/main" id="{8EE63BA4-EDCB-C547-9291-3E02C7FCC88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51202653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26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502498"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02498" y="2794000"/>
            <a:ext cx="5284577" cy="1447800"/>
          </a:xfrm>
          <a:prstGeom prst="rect">
            <a:avLst/>
          </a:prstGeom>
        </p:spPr>
        <p:txBody>
          <a:bodyPr anchor="ctr">
            <a:noAutofit/>
          </a:bodyPr>
          <a:lstStyle>
            <a:lvl1pPr marL="0" indent="0" algn="l">
              <a:buNone/>
              <a:defRPr sz="34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spTree>
    <p:extLst>
      <p:ext uri="{BB962C8B-B14F-4D97-AF65-F5344CB8AC3E}">
        <p14:creationId xmlns:p14="http://schemas.microsoft.com/office/powerpoint/2010/main" val="403291620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7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pic>
        <p:nvPicPr>
          <p:cNvPr id="13" name="Picture 12">
            <a:extLst>
              <a:ext uri="{FF2B5EF4-FFF2-40B4-BE49-F238E27FC236}">
                <a16:creationId xmlns:a16="http://schemas.microsoft.com/office/drawing/2014/main" id="{AFFA023D-DE7C-1543-A738-2B63B86905D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
        <p:nvSpPr>
          <p:cNvPr id="8" name="Text Placeholder 9">
            <a:extLst>
              <a:ext uri="{FF2B5EF4-FFF2-40B4-BE49-F238E27FC236}">
                <a16:creationId xmlns:a16="http://schemas.microsoft.com/office/drawing/2014/main" id="{DD11DD49-6C0C-5547-941C-DA05F23686C3}"/>
              </a:ext>
            </a:extLst>
          </p:cNvPr>
          <p:cNvSpPr>
            <a:spLocks noGrp="1"/>
          </p:cNvSpPr>
          <p:nvPr>
            <p:ph type="body" sz="quarter" idx="14" hasCustomPrompt="1"/>
          </p:nvPr>
        </p:nvSpPr>
        <p:spPr>
          <a:xfrm>
            <a:off x="1502498" y="2794000"/>
            <a:ext cx="5284577" cy="1447800"/>
          </a:xfrm>
          <a:prstGeom prst="rect">
            <a:avLst/>
          </a:prstGeom>
        </p:spPr>
        <p:txBody>
          <a:bodyPr anchor="ctr">
            <a:noAutofit/>
          </a:bodyPr>
          <a:lstStyle>
            <a:lvl1pPr marL="0" indent="0" algn="l">
              <a:buNone/>
              <a:defRPr sz="3499"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12" name="Text Placeholder 11">
            <a:extLst>
              <a:ext uri="{FF2B5EF4-FFF2-40B4-BE49-F238E27FC236}">
                <a16:creationId xmlns:a16="http://schemas.microsoft.com/office/drawing/2014/main" id="{AB1DF848-F820-1946-B0F3-90C07FE7F3D1}"/>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spTree>
    <p:extLst>
      <p:ext uri="{BB962C8B-B14F-4D97-AF65-F5344CB8AC3E}">
        <p14:creationId xmlns:p14="http://schemas.microsoft.com/office/powerpoint/2010/main" val="181290417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28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15896E8E-DE0D-9A45-B42F-BCAD6F9E26FE}"/>
              </a:ext>
            </a:extLst>
          </p:cNvPr>
          <p:cNvSpPr>
            <a:spLocks noGrp="1"/>
          </p:cNvSpPr>
          <p:nvPr>
            <p:ph type="body" sz="quarter" idx="14" hasCustomPrompt="1"/>
          </p:nvPr>
        </p:nvSpPr>
        <p:spPr>
          <a:xfrm>
            <a:off x="1502498" y="2794000"/>
            <a:ext cx="5284577" cy="1447800"/>
          </a:xfrm>
          <a:prstGeom prst="rect">
            <a:avLst/>
          </a:prstGeom>
        </p:spPr>
        <p:txBody>
          <a:bodyPr anchor="ctr">
            <a:noAutofit/>
          </a:bodyPr>
          <a:lstStyle>
            <a:lvl1pPr marL="0" indent="0" algn="l">
              <a:buNone/>
              <a:defRPr sz="3499"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8" name="Text Placeholder 11">
            <a:extLst>
              <a:ext uri="{FF2B5EF4-FFF2-40B4-BE49-F238E27FC236}">
                <a16:creationId xmlns:a16="http://schemas.microsoft.com/office/drawing/2014/main" id="{DEB70A8F-FB22-0B4A-954D-9644DB3460C9}"/>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pic>
        <p:nvPicPr>
          <p:cNvPr id="10" name="Picture 9">
            <a:extLst>
              <a:ext uri="{FF2B5EF4-FFF2-40B4-BE49-F238E27FC236}">
                <a16:creationId xmlns:a16="http://schemas.microsoft.com/office/drawing/2014/main" id="{80A2795C-998A-1C47-AE49-7B1C424D11F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283884764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29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2E4EF3A7-2938-564F-8923-FB519E30B674}"/>
              </a:ext>
            </a:extLst>
          </p:cNvPr>
          <p:cNvSpPr>
            <a:spLocks noGrp="1"/>
          </p:cNvSpPr>
          <p:nvPr>
            <p:ph type="body" sz="quarter" idx="14" hasCustomPrompt="1"/>
          </p:nvPr>
        </p:nvSpPr>
        <p:spPr>
          <a:xfrm>
            <a:off x="1502498" y="2794000"/>
            <a:ext cx="5284577" cy="1447800"/>
          </a:xfrm>
          <a:prstGeom prst="rect">
            <a:avLst/>
          </a:prstGeom>
        </p:spPr>
        <p:txBody>
          <a:bodyPr anchor="ctr">
            <a:noAutofit/>
          </a:bodyPr>
          <a:lstStyle>
            <a:lvl1pPr marL="0" indent="0" algn="l">
              <a:buNone/>
              <a:defRPr sz="3499"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8" name="Text Placeholder 11">
            <a:extLst>
              <a:ext uri="{FF2B5EF4-FFF2-40B4-BE49-F238E27FC236}">
                <a16:creationId xmlns:a16="http://schemas.microsoft.com/office/drawing/2014/main" id="{63BCB6BC-3EBF-5746-AD41-277CD85544AA}"/>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pic>
        <p:nvPicPr>
          <p:cNvPr id="10" name="Picture 9">
            <a:extLst>
              <a:ext uri="{FF2B5EF4-FFF2-40B4-BE49-F238E27FC236}">
                <a16:creationId xmlns:a16="http://schemas.microsoft.com/office/drawing/2014/main" id="{3A013B41-3411-3C42-8F00-358C5C1E7A2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225153048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trona tytułowa i tekst">
  <p:cSld name="Strona tytułowa i tekst">
    <p:spTree>
      <p:nvGrpSpPr>
        <p:cNvPr id="1" name="Shape 23"/>
        <p:cNvGrpSpPr/>
        <p:nvPr/>
      </p:nvGrpSpPr>
      <p:grpSpPr>
        <a:xfrm>
          <a:off x="0" y="0"/>
          <a:ext cx="0" cy="0"/>
          <a:chOff x="0" y="0"/>
          <a:chExt cx="0" cy="0"/>
        </a:xfrm>
      </p:grpSpPr>
    </p:spTree>
    <p:extLst>
      <p:ext uri="{BB962C8B-B14F-4D97-AF65-F5344CB8AC3E}">
        <p14:creationId xmlns:p14="http://schemas.microsoft.com/office/powerpoint/2010/main" val="69834647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30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652958C9-E21A-AC45-A03F-0C54433AFF91}"/>
              </a:ext>
            </a:extLst>
          </p:cNvPr>
          <p:cNvSpPr>
            <a:spLocks noGrp="1"/>
          </p:cNvSpPr>
          <p:nvPr>
            <p:ph type="body" sz="quarter" idx="14" hasCustomPrompt="1"/>
          </p:nvPr>
        </p:nvSpPr>
        <p:spPr>
          <a:xfrm>
            <a:off x="1502498" y="2794000"/>
            <a:ext cx="5284577" cy="1447800"/>
          </a:xfrm>
          <a:prstGeom prst="rect">
            <a:avLst/>
          </a:prstGeom>
        </p:spPr>
        <p:txBody>
          <a:bodyPr anchor="ctr">
            <a:noAutofit/>
          </a:bodyPr>
          <a:lstStyle>
            <a:lvl1pPr marL="0" indent="0" algn="l">
              <a:buNone/>
              <a:defRPr sz="3499"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12" name="Text Placeholder 11">
            <a:extLst>
              <a:ext uri="{FF2B5EF4-FFF2-40B4-BE49-F238E27FC236}">
                <a16:creationId xmlns:a16="http://schemas.microsoft.com/office/drawing/2014/main" id="{F5F4E8FE-D838-C740-9F40-46AB1DE70D50}"/>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pic>
        <p:nvPicPr>
          <p:cNvPr id="10" name="Picture 9">
            <a:extLst>
              <a:ext uri="{FF2B5EF4-FFF2-40B4-BE49-F238E27FC236}">
                <a16:creationId xmlns:a16="http://schemas.microsoft.com/office/drawing/2014/main" id="{088437E7-3070-E64C-A0BD-C7E3E884694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348314530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31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6BC6D291-0ECC-5F4B-B8EA-F13FDC1AD5B1}"/>
              </a:ext>
            </a:extLst>
          </p:cNvPr>
          <p:cNvSpPr>
            <a:spLocks noGrp="1"/>
          </p:cNvSpPr>
          <p:nvPr>
            <p:ph type="body" sz="quarter" idx="14" hasCustomPrompt="1"/>
          </p:nvPr>
        </p:nvSpPr>
        <p:spPr>
          <a:xfrm>
            <a:off x="1502498" y="2794000"/>
            <a:ext cx="5284577" cy="1447800"/>
          </a:xfrm>
          <a:prstGeom prst="rect">
            <a:avLst/>
          </a:prstGeom>
        </p:spPr>
        <p:txBody>
          <a:bodyPr anchor="ctr">
            <a:noAutofit/>
          </a:bodyPr>
          <a:lstStyle>
            <a:lvl1pPr marL="0" indent="0" algn="l">
              <a:buNone/>
              <a:defRPr sz="3499"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12" name="Text Placeholder 11">
            <a:extLst>
              <a:ext uri="{FF2B5EF4-FFF2-40B4-BE49-F238E27FC236}">
                <a16:creationId xmlns:a16="http://schemas.microsoft.com/office/drawing/2014/main" id="{D4B2A76D-2BA3-934F-8A10-FA2D4BE5AB05}"/>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pic>
        <p:nvPicPr>
          <p:cNvPr id="10" name="Picture 9">
            <a:extLst>
              <a:ext uri="{FF2B5EF4-FFF2-40B4-BE49-F238E27FC236}">
                <a16:creationId xmlns:a16="http://schemas.microsoft.com/office/drawing/2014/main" id="{5A9A8EA8-FBED-2B40-ACC9-AA4764F310D7}"/>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389876031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32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38BF9878-BA6A-8647-BB35-3CDC1907FD27}"/>
              </a:ext>
            </a:extLst>
          </p:cNvPr>
          <p:cNvSpPr>
            <a:spLocks noGrp="1"/>
          </p:cNvSpPr>
          <p:nvPr>
            <p:ph type="body" sz="quarter" idx="14" hasCustomPrompt="1"/>
          </p:nvPr>
        </p:nvSpPr>
        <p:spPr>
          <a:xfrm>
            <a:off x="1502498" y="2794000"/>
            <a:ext cx="5284577" cy="1447800"/>
          </a:xfrm>
          <a:prstGeom prst="rect">
            <a:avLst/>
          </a:prstGeom>
        </p:spPr>
        <p:txBody>
          <a:bodyPr anchor="ctr">
            <a:noAutofit/>
          </a:bodyPr>
          <a:lstStyle>
            <a:lvl1pPr marL="0" indent="0" algn="l">
              <a:buNone/>
              <a:defRPr sz="3499"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Title of presentation goes right here, and it needs to be really long.</a:t>
            </a:r>
          </a:p>
        </p:txBody>
      </p:sp>
      <p:sp>
        <p:nvSpPr>
          <p:cNvPr id="12" name="Text Placeholder 11">
            <a:extLst>
              <a:ext uri="{FF2B5EF4-FFF2-40B4-BE49-F238E27FC236}">
                <a16:creationId xmlns:a16="http://schemas.microsoft.com/office/drawing/2014/main" id="{C252B149-CA4A-7B45-8AB9-3569D628F5F7}"/>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pic>
        <p:nvPicPr>
          <p:cNvPr id="8" name="Picture 7">
            <a:extLst>
              <a:ext uri="{FF2B5EF4-FFF2-40B4-BE49-F238E27FC236}">
                <a16:creationId xmlns:a16="http://schemas.microsoft.com/office/drawing/2014/main" id="{EB165E87-BB4E-CE47-AB49-ACD507DC9AE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318671043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33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3460066" y="2895600"/>
            <a:ext cx="5284577" cy="533400"/>
          </a:xfrm>
          <a:prstGeom prst="rect">
            <a:avLst/>
          </a:prstGeom>
        </p:spPr>
        <p:txBody>
          <a:bodyPr anchor="ctr">
            <a:noAutofit/>
          </a:bodyPr>
          <a:lstStyle>
            <a:lvl1pPr marL="0" indent="0" algn="ctr">
              <a:buNone/>
              <a:defRPr sz="34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spTree>
    <p:extLst>
      <p:ext uri="{BB962C8B-B14F-4D97-AF65-F5344CB8AC3E}">
        <p14:creationId xmlns:p14="http://schemas.microsoft.com/office/powerpoint/2010/main" val="93958733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34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pic>
        <p:nvPicPr>
          <p:cNvPr id="8" name="Picture 7">
            <a:extLst>
              <a:ext uri="{FF2B5EF4-FFF2-40B4-BE49-F238E27FC236}">
                <a16:creationId xmlns:a16="http://schemas.microsoft.com/office/drawing/2014/main" id="{821D8E19-BBC6-614E-83A4-BA00CC0DE08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
        <p:nvSpPr>
          <p:cNvPr id="12" name="Text Placeholder 9">
            <a:extLst>
              <a:ext uri="{FF2B5EF4-FFF2-40B4-BE49-F238E27FC236}">
                <a16:creationId xmlns:a16="http://schemas.microsoft.com/office/drawing/2014/main" id="{2579A7F7-0DAB-444B-BF7C-086A63E8E58F}"/>
              </a:ext>
            </a:extLst>
          </p:cNvPr>
          <p:cNvSpPr>
            <a:spLocks noGrp="1"/>
          </p:cNvSpPr>
          <p:nvPr>
            <p:ph type="body" sz="quarter" idx="14" hasCustomPrompt="1"/>
          </p:nvPr>
        </p:nvSpPr>
        <p:spPr>
          <a:xfrm>
            <a:off x="3460066" y="2895600"/>
            <a:ext cx="5284577" cy="533400"/>
          </a:xfrm>
          <a:prstGeom prst="rect">
            <a:avLst/>
          </a:prstGeom>
        </p:spPr>
        <p:txBody>
          <a:bodyPr anchor="ctr">
            <a:noAutofit/>
          </a:bodyPr>
          <a:lstStyle>
            <a:lvl1pPr marL="0" indent="0" algn="ctr">
              <a:buNone/>
              <a:defRPr sz="3499" b="1">
                <a:solidFill>
                  <a:srgbClr val="2B2C2B"/>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13" name="Text Placeholder 11">
            <a:extLst>
              <a:ext uri="{FF2B5EF4-FFF2-40B4-BE49-F238E27FC236}">
                <a16:creationId xmlns:a16="http://schemas.microsoft.com/office/drawing/2014/main" id="{7D27499E-FADB-D84D-8B13-240BC641A74E}"/>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2B2C2B"/>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spTree>
    <p:extLst>
      <p:ext uri="{BB962C8B-B14F-4D97-AF65-F5344CB8AC3E}">
        <p14:creationId xmlns:p14="http://schemas.microsoft.com/office/powerpoint/2010/main" val="575271970"/>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35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E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FE6E6878-7350-8C40-B653-B3469EABAB2F}"/>
              </a:ext>
            </a:extLst>
          </p:cNvPr>
          <p:cNvSpPr>
            <a:spLocks noGrp="1"/>
          </p:cNvSpPr>
          <p:nvPr>
            <p:ph type="body" sz="quarter" idx="14" hasCustomPrompt="1"/>
          </p:nvPr>
        </p:nvSpPr>
        <p:spPr>
          <a:xfrm>
            <a:off x="3460066" y="2895600"/>
            <a:ext cx="5284577" cy="533400"/>
          </a:xfrm>
          <a:prstGeom prst="rect">
            <a:avLst/>
          </a:prstGeom>
        </p:spPr>
        <p:txBody>
          <a:bodyPr anchor="ctr">
            <a:noAutofit/>
          </a:bodyPr>
          <a:lstStyle>
            <a:lvl1pPr marL="0" indent="0" algn="ctr">
              <a:buNone/>
              <a:defRPr sz="3499"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8" name="Text Placeholder 11">
            <a:extLst>
              <a:ext uri="{FF2B5EF4-FFF2-40B4-BE49-F238E27FC236}">
                <a16:creationId xmlns:a16="http://schemas.microsoft.com/office/drawing/2014/main" id="{FCAA6924-CDC0-1744-B0D4-E03E3F91B456}"/>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pic>
        <p:nvPicPr>
          <p:cNvPr id="11" name="Picture 10">
            <a:extLst>
              <a:ext uri="{FF2B5EF4-FFF2-40B4-BE49-F238E27FC236}">
                <a16:creationId xmlns:a16="http://schemas.microsoft.com/office/drawing/2014/main" id="{BDDD198C-CC02-8E43-849A-F61DB2DAD07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41837193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36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A484FCB7-3110-D745-B956-DFF28479787C}"/>
              </a:ext>
            </a:extLst>
          </p:cNvPr>
          <p:cNvSpPr>
            <a:spLocks noGrp="1"/>
          </p:cNvSpPr>
          <p:nvPr>
            <p:ph type="body" sz="quarter" idx="14" hasCustomPrompt="1"/>
          </p:nvPr>
        </p:nvSpPr>
        <p:spPr>
          <a:xfrm>
            <a:off x="3460066" y="2895600"/>
            <a:ext cx="5284577" cy="533400"/>
          </a:xfrm>
          <a:prstGeom prst="rect">
            <a:avLst/>
          </a:prstGeom>
        </p:spPr>
        <p:txBody>
          <a:bodyPr anchor="ctr">
            <a:noAutofit/>
          </a:bodyPr>
          <a:lstStyle>
            <a:lvl1pPr marL="0" indent="0" algn="ctr">
              <a:buNone/>
              <a:defRPr sz="3499"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8" name="Text Placeholder 11">
            <a:extLst>
              <a:ext uri="{FF2B5EF4-FFF2-40B4-BE49-F238E27FC236}">
                <a16:creationId xmlns:a16="http://schemas.microsoft.com/office/drawing/2014/main" id="{EAFD43EF-C27F-D84A-9308-35050B89DFCF}"/>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pic>
        <p:nvPicPr>
          <p:cNvPr id="11" name="Picture 10">
            <a:extLst>
              <a:ext uri="{FF2B5EF4-FFF2-40B4-BE49-F238E27FC236}">
                <a16:creationId xmlns:a16="http://schemas.microsoft.com/office/drawing/2014/main" id="{9CC73321-E9CD-1846-9228-486B0A818CD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345696476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37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A771F63B-980E-CF4D-A4A2-95D58E24E37B}"/>
              </a:ext>
            </a:extLst>
          </p:cNvPr>
          <p:cNvSpPr>
            <a:spLocks noGrp="1"/>
          </p:cNvSpPr>
          <p:nvPr>
            <p:ph type="body" sz="quarter" idx="14" hasCustomPrompt="1"/>
          </p:nvPr>
        </p:nvSpPr>
        <p:spPr>
          <a:xfrm>
            <a:off x="3460066" y="2895600"/>
            <a:ext cx="5284577" cy="533400"/>
          </a:xfrm>
          <a:prstGeom prst="rect">
            <a:avLst/>
          </a:prstGeom>
        </p:spPr>
        <p:txBody>
          <a:bodyPr anchor="ctr">
            <a:noAutofit/>
          </a:bodyPr>
          <a:lstStyle>
            <a:lvl1pPr marL="0" indent="0" algn="ctr">
              <a:buNone/>
              <a:defRPr sz="3499"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8" name="Text Placeholder 11">
            <a:extLst>
              <a:ext uri="{FF2B5EF4-FFF2-40B4-BE49-F238E27FC236}">
                <a16:creationId xmlns:a16="http://schemas.microsoft.com/office/drawing/2014/main" id="{1AA70FB3-ADE1-4E42-8F10-3A47571CF183}"/>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pic>
        <p:nvPicPr>
          <p:cNvPr id="11" name="Picture 10">
            <a:extLst>
              <a:ext uri="{FF2B5EF4-FFF2-40B4-BE49-F238E27FC236}">
                <a16:creationId xmlns:a16="http://schemas.microsoft.com/office/drawing/2014/main" id="{9EED970C-2FE6-5B4B-AFC4-BCE92238D62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66976004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38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8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36C62F78-D41C-D548-88D7-825C6CE07F9A}"/>
              </a:ext>
            </a:extLst>
          </p:cNvPr>
          <p:cNvSpPr>
            <a:spLocks noGrp="1"/>
          </p:cNvSpPr>
          <p:nvPr>
            <p:ph type="body" sz="quarter" idx="14" hasCustomPrompt="1"/>
          </p:nvPr>
        </p:nvSpPr>
        <p:spPr>
          <a:xfrm>
            <a:off x="3460066" y="2895600"/>
            <a:ext cx="5284577" cy="533400"/>
          </a:xfrm>
          <a:prstGeom prst="rect">
            <a:avLst/>
          </a:prstGeom>
        </p:spPr>
        <p:txBody>
          <a:bodyPr anchor="ctr">
            <a:noAutofit/>
          </a:bodyPr>
          <a:lstStyle>
            <a:lvl1pPr marL="0" indent="0" algn="ctr">
              <a:buNone/>
              <a:defRPr sz="3499"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8" name="Text Placeholder 11">
            <a:extLst>
              <a:ext uri="{FF2B5EF4-FFF2-40B4-BE49-F238E27FC236}">
                <a16:creationId xmlns:a16="http://schemas.microsoft.com/office/drawing/2014/main" id="{892249FD-83E0-8548-8DCE-8971D0C9BC7F}"/>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pic>
        <p:nvPicPr>
          <p:cNvPr id="10" name="Picture 9">
            <a:extLst>
              <a:ext uri="{FF2B5EF4-FFF2-40B4-BE49-F238E27FC236}">
                <a16:creationId xmlns:a16="http://schemas.microsoft.com/office/drawing/2014/main" id="{FC766E43-C60A-B14D-B387-37B7A85D62C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192104234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39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5EC135EF-5C2D-7143-A5B5-ED201D8EC575}"/>
              </a:ext>
            </a:extLst>
          </p:cNvPr>
          <p:cNvSpPr>
            <a:spLocks noGrp="1"/>
          </p:cNvSpPr>
          <p:nvPr>
            <p:ph type="body" sz="quarter" idx="14" hasCustomPrompt="1"/>
          </p:nvPr>
        </p:nvSpPr>
        <p:spPr>
          <a:xfrm>
            <a:off x="3460066" y="2895600"/>
            <a:ext cx="5284577" cy="533400"/>
          </a:xfrm>
          <a:prstGeom prst="rect">
            <a:avLst/>
          </a:prstGeom>
        </p:spPr>
        <p:txBody>
          <a:bodyPr anchor="ctr">
            <a:noAutofit/>
          </a:bodyPr>
          <a:lstStyle>
            <a:lvl1pPr marL="0" indent="0" algn="ctr">
              <a:buNone/>
              <a:defRPr sz="3499"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8" name="Text Placeholder 11">
            <a:extLst>
              <a:ext uri="{FF2B5EF4-FFF2-40B4-BE49-F238E27FC236}">
                <a16:creationId xmlns:a16="http://schemas.microsoft.com/office/drawing/2014/main" id="{0E8CAEA3-65FD-C04B-8AFF-A078BE2BE438}"/>
              </a:ext>
            </a:extLst>
          </p:cNvPr>
          <p:cNvSpPr>
            <a:spLocks noGrp="1"/>
          </p:cNvSpPr>
          <p:nvPr>
            <p:ph type="body" sz="quarter" idx="15" hasCustomPrompt="1"/>
          </p:nvPr>
        </p:nvSpPr>
        <p:spPr>
          <a:xfrm>
            <a:off x="3460066" y="2006600"/>
            <a:ext cx="5284577" cy="355600"/>
          </a:xfrm>
          <a:prstGeom prst="rect">
            <a:avLst/>
          </a:prstGeom>
        </p:spPr>
        <p:txBody>
          <a:bodyPr anchor="ctr">
            <a:normAutofit/>
          </a:bodyPr>
          <a:lstStyle>
            <a:lvl1pPr marL="0" indent="0" algn="ctr">
              <a:lnSpc>
                <a:spcPct val="150000"/>
              </a:lnSpc>
              <a:buNone/>
              <a:defRPr sz="150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a:t>
            </a:r>
          </a:p>
        </p:txBody>
      </p:sp>
      <p:pic>
        <p:nvPicPr>
          <p:cNvPr id="10" name="Picture 9">
            <a:extLst>
              <a:ext uri="{FF2B5EF4-FFF2-40B4-BE49-F238E27FC236}">
                <a16:creationId xmlns:a16="http://schemas.microsoft.com/office/drawing/2014/main" id="{B03D888F-27EF-B34D-BB09-C0A2D013A04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0942" y="5525008"/>
            <a:ext cx="790119" cy="278892"/>
          </a:xfrm>
          <a:prstGeom prst="rect">
            <a:avLst/>
          </a:prstGeom>
        </p:spPr>
      </p:pic>
    </p:spTree>
    <p:extLst>
      <p:ext uri="{BB962C8B-B14F-4D97-AF65-F5344CB8AC3E}">
        <p14:creationId xmlns:p14="http://schemas.microsoft.com/office/powerpoint/2010/main" val="250721476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Agenda">
  <p:cSld name="Agenda">
    <p:spTree>
      <p:nvGrpSpPr>
        <p:cNvPr id="1" name="Shape 25"/>
        <p:cNvGrpSpPr/>
        <p:nvPr/>
      </p:nvGrpSpPr>
      <p:grpSpPr>
        <a:xfrm>
          <a:off x="0" y="0"/>
          <a:ext cx="0" cy="0"/>
          <a:chOff x="0" y="0"/>
          <a:chExt cx="0" cy="0"/>
        </a:xfrm>
      </p:grpSpPr>
      <p:pic>
        <p:nvPicPr>
          <p:cNvPr id="26" name="Google Shape;26;p65"/>
          <p:cNvPicPr preferRelativeResize="0"/>
          <p:nvPr/>
        </p:nvPicPr>
        <p:blipFill rotWithShape="1">
          <a:blip r:embed="rId2">
            <a:alphaModFix/>
          </a:blip>
          <a:srcRect/>
          <a:stretch/>
        </p:blipFill>
        <p:spPr>
          <a:xfrm>
            <a:off x="0" y="1674"/>
            <a:ext cx="12192000" cy="6854653"/>
          </a:xfrm>
          <a:prstGeom prst="rect">
            <a:avLst/>
          </a:prstGeom>
          <a:noFill/>
          <a:ln>
            <a:noFill/>
          </a:ln>
        </p:spPr>
      </p:pic>
      <p:sp>
        <p:nvSpPr>
          <p:cNvPr id="27" name="Google Shape;27;p65"/>
          <p:cNvSpPr txBox="1"/>
          <p:nvPr/>
        </p:nvSpPr>
        <p:spPr>
          <a:xfrm>
            <a:off x="703568" y="1209141"/>
            <a:ext cx="2784309" cy="779711"/>
          </a:xfrm>
          <a:prstGeom prst="rect">
            <a:avLst/>
          </a:prstGeom>
          <a:noFill/>
          <a:ln>
            <a:noFill/>
          </a:ln>
        </p:spPr>
        <p:txBody>
          <a:bodyPr spcFirstLastPara="1" wrap="square" lIns="121900" tIns="60933" rIns="121900" bIns="60933" anchor="t" anchorCtr="0">
            <a:spAutoFit/>
          </a:bodyPr>
          <a:lstStyle/>
          <a:p>
            <a:pPr marL="0" marR="0" lvl="0" indent="0" algn="l" rtl="0">
              <a:spcBef>
                <a:spcPts val="0"/>
              </a:spcBef>
              <a:spcAft>
                <a:spcPts val="0"/>
              </a:spcAft>
              <a:buNone/>
            </a:pPr>
            <a:r>
              <a:rPr lang="pl-PL" sz="4267" b="1">
                <a:solidFill>
                  <a:schemeClr val="dk1"/>
                </a:solidFill>
                <a:latin typeface="Poppins"/>
                <a:ea typeface="Poppins"/>
                <a:cs typeface="Poppins"/>
                <a:sym typeface="Poppins"/>
              </a:rPr>
              <a:t>Agenda</a:t>
            </a:r>
            <a:endParaRPr sz="2400"/>
          </a:p>
        </p:txBody>
      </p:sp>
      <p:sp>
        <p:nvSpPr>
          <p:cNvPr id="28" name="Google Shape;28;p65"/>
          <p:cNvSpPr txBox="1"/>
          <p:nvPr/>
        </p:nvSpPr>
        <p:spPr>
          <a:xfrm>
            <a:off x="5903979" y="1412776"/>
            <a:ext cx="4512000" cy="4607312"/>
          </a:xfrm>
          <a:prstGeom prst="rect">
            <a:avLst/>
          </a:prstGeom>
          <a:noFill/>
          <a:ln>
            <a:noFill/>
          </a:ln>
        </p:spPr>
        <p:txBody>
          <a:bodyPr spcFirstLastPara="1" wrap="square" lIns="144000" tIns="60933" rIns="121900" bIns="96000" anchor="t" anchorCtr="0">
            <a:spAutoFit/>
          </a:bodyPr>
          <a:lstStyle/>
          <a:p>
            <a:pPr marL="0" marR="0" lvl="0" indent="0" algn="l" rtl="0">
              <a:spcBef>
                <a:spcPts val="0"/>
              </a:spcBef>
              <a:spcAft>
                <a:spcPts val="0"/>
              </a:spcAft>
              <a:buNone/>
            </a:pPr>
            <a:r>
              <a:rPr lang="pl-PL" sz="1333" b="1">
                <a:solidFill>
                  <a:schemeClr val="dk1"/>
                </a:solidFill>
                <a:latin typeface="Poppins"/>
                <a:ea typeface="Poppins"/>
                <a:cs typeface="Poppins"/>
                <a:sym typeface="Poppins"/>
              </a:rPr>
              <a:t>1. Tytuł </a:t>
            </a:r>
            <a:endParaRPr sz="2400"/>
          </a:p>
          <a:p>
            <a:pPr marL="0" marR="0" lvl="0" indent="0" algn="l" rtl="0">
              <a:spcBef>
                <a:spcPts val="533"/>
              </a:spcBef>
              <a:spcAft>
                <a:spcPts val="0"/>
              </a:spcAft>
              <a:buNone/>
            </a:pPr>
            <a:r>
              <a:rPr lang="pl-PL" sz="1333">
                <a:solidFill>
                  <a:srgbClr val="666666"/>
                </a:solidFill>
                <a:latin typeface="Poppins SemiBold"/>
                <a:ea typeface="Poppins SemiBold"/>
                <a:cs typeface="Poppins SemiBold"/>
                <a:sym typeface="Poppins SemiBold"/>
              </a:rPr>
              <a:t>    •  Podtytuł</a:t>
            </a:r>
            <a:endParaRPr sz="1333">
              <a:solidFill>
                <a:srgbClr val="666666"/>
              </a:solidFill>
              <a:latin typeface="Poppins SemiBold"/>
              <a:ea typeface="Poppins SemiBold"/>
              <a:cs typeface="Poppins SemiBold"/>
              <a:sym typeface="Poppins SemiBold"/>
            </a:endParaRPr>
          </a:p>
          <a:p>
            <a:pPr marL="0" marR="0" lvl="0" indent="0" algn="l" rtl="0">
              <a:spcBef>
                <a:spcPts val="533"/>
              </a:spcBef>
              <a:spcAft>
                <a:spcPts val="0"/>
              </a:spcAft>
              <a:buNone/>
            </a:pPr>
            <a:r>
              <a:rPr lang="pl-PL" sz="1333" b="1">
                <a:solidFill>
                  <a:schemeClr val="dk1"/>
                </a:solidFill>
                <a:latin typeface="Poppins"/>
                <a:ea typeface="Poppins"/>
                <a:cs typeface="Poppins"/>
                <a:sym typeface="Poppins"/>
              </a:rPr>
              <a:t>2. Tytuł </a:t>
            </a:r>
            <a:endParaRPr sz="2400"/>
          </a:p>
          <a:p>
            <a:pPr marL="0" marR="0" lvl="0" indent="0" algn="l" rtl="0">
              <a:spcBef>
                <a:spcPts val="533"/>
              </a:spcBef>
              <a:spcAft>
                <a:spcPts val="0"/>
              </a:spcAft>
              <a:buNone/>
            </a:pPr>
            <a:r>
              <a:rPr lang="pl-PL" sz="1333" b="1">
                <a:solidFill>
                  <a:schemeClr val="dk1"/>
                </a:solidFill>
                <a:latin typeface="Poppins"/>
                <a:ea typeface="Poppins"/>
                <a:cs typeface="Poppins"/>
                <a:sym typeface="Poppins"/>
              </a:rPr>
              <a:t>3. Tytuł </a:t>
            </a:r>
            <a:endParaRPr sz="2400"/>
          </a:p>
          <a:p>
            <a:pPr marL="0" marR="0" lvl="0" indent="0" algn="l" rtl="0">
              <a:spcBef>
                <a:spcPts val="533"/>
              </a:spcBef>
              <a:spcAft>
                <a:spcPts val="0"/>
              </a:spcAft>
              <a:buNone/>
            </a:pPr>
            <a:r>
              <a:rPr lang="pl-PL" sz="1333" b="1">
                <a:solidFill>
                  <a:schemeClr val="dk1"/>
                </a:solidFill>
                <a:latin typeface="Poppins"/>
                <a:ea typeface="Poppins"/>
                <a:cs typeface="Poppins"/>
                <a:sym typeface="Poppins"/>
              </a:rPr>
              <a:t>4. Tytuł</a:t>
            </a:r>
            <a:endParaRPr sz="2400"/>
          </a:p>
          <a:p>
            <a:pPr marL="0" marR="0" lvl="0" indent="0" algn="l" rtl="0">
              <a:spcBef>
                <a:spcPts val="533"/>
              </a:spcBef>
              <a:spcAft>
                <a:spcPts val="0"/>
              </a:spcAft>
              <a:buNone/>
            </a:pPr>
            <a:r>
              <a:rPr lang="pl-PL" sz="1333">
                <a:solidFill>
                  <a:srgbClr val="666666"/>
                </a:solidFill>
                <a:latin typeface="Poppins SemiBold"/>
                <a:ea typeface="Poppins SemiBold"/>
                <a:cs typeface="Poppins SemiBold"/>
                <a:sym typeface="Poppins SemiBold"/>
              </a:rPr>
              <a:t> •  Podtytuł</a:t>
            </a:r>
            <a:br>
              <a:rPr lang="pl-PL" sz="1333">
                <a:solidFill>
                  <a:srgbClr val="666666"/>
                </a:solidFill>
                <a:latin typeface="Poppins SemiBold"/>
                <a:ea typeface="Poppins SemiBold"/>
                <a:cs typeface="Poppins SemiBold"/>
                <a:sym typeface="Poppins SemiBold"/>
              </a:rPr>
            </a:br>
            <a:r>
              <a:rPr lang="pl-PL" sz="1333">
                <a:solidFill>
                  <a:srgbClr val="666666"/>
                </a:solidFill>
                <a:latin typeface="Poppins"/>
                <a:ea typeface="Poppins"/>
                <a:cs typeface="Poppins"/>
                <a:sym typeface="Poppins"/>
              </a:rPr>
              <a:t>         - Idea</a:t>
            </a:r>
            <a:endParaRPr sz="2400"/>
          </a:p>
          <a:p>
            <a:pPr marL="0" marR="0" lvl="0" indent="0" algn="l" rtl="0">
              <a:spcBef>
                <a:spcPts val="533"/>
              </a:spcBef>
              <a:spcAft>
                <a:spcPts val="0"/>
              </a:spcAft>
              <a:buNone/>
            </a:pPr>
            <a:r>
              <a:rPr lang="pl-PL" sz="1333">
                <a:solidFill>
                  <a:srgbClr val="666666"/>
                </a:solidFill>
                <a:latin typeface="Poppins"/>
                <a:ea typeface="Poppins"/>
                <a:cs typeface="Poppins"/>
                <a:sym typeface="Poppins"/>
              </a:rPr>
              <a:t>         - Key Visual</a:t>
            </a:r>
            <a:endParaRPr sz="2400"/>
          </a:p>
          <a:p>
            <a:pPr marL="0" marR="0" lvl="0" indent="0" algn="l" rtl="0">
              <a:spcBef>
                <a:spcPts val="533"/>
              </a:spcBef>
              <a:spcAft>
                <a:spcPts val="0"/>
              </a:spcAft>
              <a:buNone/>
            </a:pPr>
            <a:r>
              <a:rPr lang="pl-PL" sz="1333">
                <a:solidFill>
                  <a:srgbClr val="666666"/>
                </a:solidFill>
                <a:latin typeface="Poppins"/>
                <a:ea typeface="Poppins"/>
                <a:cs typeface="Poppins"/>
                <a:sym typeface="Poppins"/>
              </a:rPr>
              <a:t>         - Product story</a:t>
            </a:r>
            <a:endParaRPr sz="2400"/>
          </a:p>
          <a:p>
            <a:pPr marL="0" marR="0" lvl="0" indent="0" algn="l" rtl="0">
              <a:spcBef>
                <a:spcPts val="533"/>
              </a:spcBef>
              <a:spcAft>
                <a:spcPts val="0"/>
              </a:spcAft>
              <a:buNone/>
            </a:pPr>
            <a:r>
              <a:rPr lang="pl-PL" sz="1333">
                <a:solidFill>
                  <a:srgbClr val="666666"/>
                </a:solidFill>
                <a:latin typeface="Poppins SemiBold"/>
                <a:ea typeface="Poppins SemiBold"/>
                <a:cs typeface="Poppins SemiBold"/>
                <a:sym typeface="Poppins SemiBold"/>
              </a:rPr>
              <a:t>    •  Podtytuł</a:t>
            </a:r>
            <a:endParaRPr sz="1333">
              <a:solidFill>
                <a:srgbClr val="666666"/>
              </a:solidFill>
              <a:latin typeface="Poppins SemiBold"/>
              <a:ea typeface="Poppins SemiBold"/>
              <a:cs typeface="Poppins SemiBold"/>
              <a:sym typeface="Poppins SemiBold"/>
            </a:endParaRPr>
          </a:p>
          <a:p>
            <a:pPr marL="0" marR="0" lvl="0" indent="0" algn="l" rtl="0">
              <a:spcBef>
                <a:spcPts val="533"/>
              </a:spcBef>
              <a:spcAft>
                <a:spcPts val="0"/>
              </a:spcAft>
              <a:buNone/>
            </a:pPr>
            <a:r>
              <a:rPr lang="pl-PL" sz="1333">
                <a:solidFill>
                  <a:srgbClr val="666666"/>
                </a:solidFill>
                <a:latin typeface="Poppins"/>
                <a:ea typeface="Poppins"/>
                <a:cs typeface="Poppins"/>
                <a:sym typeface="Poppins"/>
              </a:rPr>
              <a:t>         - Idea</a:t>
            </a:r>
            <a:endParaRPr sz="2400"/>
          </a:p>
          <a:p>
            <a:pPr marL="0" marR="0" lvl="0" indent="0" algn="l" rtl="0">
              <a:spcBef>
                <a:spcPts val="533"/>
              </a:spcBef>
              <a:spcAft>
                <a:spcPts val="0"/>
              </a:spcAft>
              <a:buNone/>
            </a:pPr>
            <a:r>
              <a:rPr lang="pl-PL" sz="1333">
                <a:solidFill>
                  <a:srgbClr val="666666"/>
                </a:solidFill>
                <a:latin typeface="Poppins"/>
                <a:ea typeface="Poppins"/>
                <a:cs typeface="Poppins"/>
                <a:sym typeface="Poppins"/>
              </a:rPr>
              <a:t>         - Key Visual</a:t>
            </a:r>
            <a:endParaRPr sz="2400"/>
          </a:p>
          <a:p>
            <a:pPr marL="0" marR="0" lvl="0" indent="0" algn="l" rtl="0">
              <a:spcBef>
                <a:spcPts val="533"/>
              </a:spcBef>
              <a:spcAft>
                <a:spcPts val="0"/>
              </a:spcAft>
              <a:buNone/>
            </a:pPr>
            <a:r>
              <a:rPr lang="pl-PL" sz="1333">
                <a:solidFill>
                  <a:srgbClr val="666666"/>
                </a:solidFill>
                <a:latin typeface="Poppins"/>
                <a:ea typeface="Poppins"/>
                <a:cs typeface="Poppins"/>
                <a:sym typeface="Poppins"/>
              </a:rPr>
              <a:t>         - Product story</a:t>
            </a:r>
            <a:endParaRPr sz="2400"/>
          </a:p>
          <a:p>
            <a:pPr marL="0" marR="0" lvl="0" indent="0" algn="l" rtl="0">
              <a:spcBef>
                <a:spcPts val="533"/>
              </a:spcBef>
              <a:spcAft>
                <a:spcPts val="0"/>
              </a:spcAft>
              <a:buNone/>
            </a:pPr>
            <a:r>
              <a:rPr lang="pl-PL" sz="1333">
                <a:solidFill>
                  <a:srgbClr val="666666"/>
                </a:solidFill>
                <a:latin typeface="Poppins SemiBold"/>
                <a:ea typeface="Poppins SemiBold"/>
                <a:cs typeface="Poppins SemiBold"/>
                <a:sym typeface="Poppins SemiBold"/>
              </a:rPr>
              <a:t>    •  Podtytuł</a:t>
            </a:r>
            <a:endParaRPr sz="1333">
              <a:solidFill>
                <a:srgbClr val="666666"/>
              </a:solidFill>
              <a:latin typeface="Poppins SemiBold"/>
              <a:ea typeface="Poppins SemiBold"/>
              <a:cs typeface="Poppins SemiBold"/>
              <a:sym typeface="Poppins SemiBold"/>
            </a:endParaRPr>
          </a:p>
          <a:p>
            <a:pPr marL="0" marR="0" lvl="0" indent="0" algn="l" rtl="0">
              <a:spcBef>
                <a:spcPts val="533"/>
              </a:spcBef>
              <a:spcAft>
                <a:spcPts val="0"/>
              </a:spcAft>
              <a:buNone/>
            </a:pPr>
            <a:r>
              <a:rPr lang="pl-PL" sz="1333">
                <a:solidFill>
                  <a:srgbClr val="666666"/>
                </a:solidFill>
                <a:latin typeface="Poppins"/>
                <a:ea typeface="Poppins"/>
                <a:cs typeface="Poppins"/>
                <a:sym typeface="Poppins"/>
              </a:rPr>
              <a:t>         - Idea</a:t>
            </a:r>
            <a:endParaRPr sz="2400"/>
          </a:p>
          <a:p>
            <a:pPr marL="0" marR="0" lvl="0" indent="0" algn="l" rtl="0">
              <a:spcBef>
                <a:spcPts val="533"/>
              </a:spcBef>
              <a:spcAft>
                <a:spcPts val="0"/>
              </a:spcAft>
              <a:buNone/>
            </a:pPr>
            <a:r>
              <a:rPr lang="pl-PL" sz="1333">
                <a:solidFill>
                  <a:srgbClr val="666666"/>
                </a:solidFill>
                <a:latin typeface="Poppins"/>
                <a:ea typeface="Poppins"/>
                <a:cs typeface="Poppins"/>
                <a:sym typeface="Poppins"/>
              </a:rPr>
              <a:t>         - Big Idea development examples</a:t>
            </a:r>
            <a:endParaRPr sz="2400"/>
          </a:p>
          <a:p>
            <a:pPr marL="0" marR="0" lvl="0" indent="0" algn="l" rtl="0">
              <a:spcBef>
                <a:spcPts val="533"/>
              </a:spcBef>
              <a:spcAft>
                <a:spcPts val="0"/>
              </a:spcAft>
              <a:buNone/>
            </a:pPr>
            <a:r>
              <a:rPr lang="pl-PL" sz="1333" b="1">
                <a:solidFill>
                  <a:schemeClr val="dk1"/>
                </a:solidFill>
                <a:latin typeface="Poppins"/>
                <a:ea typeface="Poppins"/>
                <a:cs typeface="Poppins"/>
                <a:sym typeface="Poppins"/>
              </a:rPr>
              <a:t>5. Tytuł</a:t>
            </a:r>
            <a:endParaRPr sz="2400"/>
          </a:p>
        </p:txBody>
      </p:sp>
    </p:spTree>
    <p:extLst>
      <p:ext uri="{BB962C8B-B14F-4D97-AF65-F5344CB8AC3E}">
        <p14:creationId xmlns:p14="http://schemas.microsoft.com/office/powerpoint/2010/main" val="252822692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40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502498" y="5525008"/>
            <a:ext cx="790118" cy="278892"/>
          </a:xfrm>
          <a:prstGeom prst="rect">
            <a:avLst/>
          </a:prstGeom>
        </p:spPr>
      </p:pic>
      <p:sp>
        <p:nvSpPr>
          <p:cNvPr id="10" name="Text Placeholder 9">
            <a:extLst>
              <a:ext uri="{FF2B5EF4-FFF2-40B4-BE49-F238E27FC236}">
                <a16:creationId xmlns:a16="http://schemas.microsoft.com/office/drawing/2014/main" id="{45929A05-2BA5-284F-BE32-F79BEB572F4D}"/>
              </a:ext>
            </a:extLst>
          </p:cNvPr>
          <p:cNvSpPr>
            <a:spLocks noGrp="1"/>
          </p:cNvSpPr>
          <p:nvPr>
            <p:ph type="body" sz="quarter" idx="14" hasCustomPrompt="1"/>
          </p:nvPr>
        </p:nvSpPr>
        <p:spPr>
          <a:xfrm>
            <a:off x="1502498" y="2794000"/>
            <a:ext cx="5284577" cy="635000"/>
          </a:xfrm>
          <a:prstGeom prst="rect">
            <a:avLst/>
          </a:prstGeom>
        </p:spPr>
        <p:txBody>
          <a:bodyPr anchor="ctr">
            <a:noAutofit/>
          </a:bodyPr>
          <a:lstStyle>
            <a:lvl1pPr marL="0" indent="0" algn="l">
              <a:buNone/>
              <a:defRPr sz="34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11" name="Text Placeholder 11">
            <a:extLst>
              <a:ext uri="{FF2B5EF4-FFF2-40B4-BE49-F238E27FC236}">
                <a16:creationId xmlns:a16="http://schemas.microsoft.com/office/drawing/2014/main" id="{DCA7DF50-74F9-A74D-8F72-0866AB1B2C08}"/>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spTree>
    <p:extLst>
      <p:ext uri="{BB962C8B-B14F-4D97-AF65-F5344CB8AC3E}">
        <p14:creationId xmlns:p14="http://schemas.microsoft.com/office/powerpoint/2010/main" val="321855648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41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7" name="Picture 6">
            <a:extLst>
              <a:ext uri="{FF2B5EF4-FFF2-40B4-BE49-F238E27FC236}">
                <a16:creationId xmlns:a16="http://schemas.microsoft.com/office/drawing/2014/main" id="{57DE03D1-AD30-B241-93C6-03980FA9B8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707293" y="5525008"/>
            <a:ext cx="790118" cy="278892"/>
          </a:xfrm>
          <a:prstGeom prst="rect">
            <a:avLst/>
          </a:prstGeom>
        </p:spPr>
      </p:pic>
      <p:pic>
        <p:nvPicPr>
          <p:cNvPr id="13" name="Picture 12">
            <a:extLst>
              <a:ext uri="{FF2B5EF4-FFF2-40B4-BE49-F238E27FC236}">
                <a16:creationId xmlns:a16="http://schemas.microsoft.com/office/drawing/2014/main" id="{AFFA023D-DE7C-1543-A738-2B63B86905D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
        <p:nvSpPr>
          <p:cNvPr id="8" name="Text Placeholder 9">
            <a:extLst>
              <a:ext uri="{FF2B5EF4-FFF2-40B4-BE49-F238E27FC236}">
                <a16:creationId xmlns:a16="http://schemas.microsoft.com/office/drawing/2014/main" id="{DD11DD49-6C0C-5547-941C-DA05F23686C3}"/>
              </a:ext>
            </a:extLst>
          </p:cNvPr>
          <p:cNvSpPr>
            <a:spLocks noGrp="1"/>
          </p:cNvSpPr>
          <p:nvPr>
            <p:ph type="body" sz="quarter" idx="14" hasCustomPrompt="1"/>
          </p:nvPr>
        </p:nvSpPr>
        <p:spPr>
          <a:xfrm>
            <a:off x="1502498" y="2794000"/>
            <a:ext cx="5284577" cy="635000"/>
          </a:xfrm>
          <a:prstGeom prst="rect">
            <a:avLst/>
          </a:prstGeom>
        </p:spPr>
        <p:txBody>
          <a:bodyPr anchor="ctr">
            <a:noAutofit/>
          </a:bodyPr>
          <a:lstStyle>
            <a:lvl1pPr marL="0" indent="0" algn="l">
              <a:buNone/>
              <a:defRPr sz="3499"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12" name="Text Placeholder 11">
            <a:extLst>
              <a:ext uri="{FF2B5EF4-FFF2-40B4-BE49-F238E27FC236}">
                <a16:creationId xmlns:a16="http://schemas.microsoft.com/office/drawing/2014/main" id="{AB1DF848-F820-1946-B0F3-90C07FE7F3D1}"/>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spTree>
    <p:extLst>
      <p:ext uri="{BB962C8B-B14F-4D97-AF65-F5344CB8AC3E}">
        <p14:creationId xmlns:p14="http://schemas.microsoft.com/office/powerpoint/2010/main" val="340376771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42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15896E8E-DE0D-9A45-B42F-BCAD6F9E26FE}"/>
              </a:ext>
            </a:extLst>
          </p:cNvPr>
          <p:cNvSpPr>
            <a:spLocks noGrp="1"/>
          </p:cNvSpPr>
          <p:nvPr>
            <p:ph type="body" sz="quarter" idx="14" hasCustomPrompt="1"/>
          </p:nvPr>
        </p:nvSpPr>
        <p:spPr>
          <a:xfrm>
            <a:off x="1502498" y="2794000"/>
            <a:ext cx="5284577" cy="635000"/>
          </a:xfrm>
          <a:prstGeom prst="rect">
            <a:avLst/>
          </a:prstGeom>
        </p:spPr>
        <p:txBody>
          <a:bodyPr anchor="ctr">
            <a:noAutofit/>
          </a:bodyPr>
          <a:lstStyle>
            <a:lvl1pPr marL="0" indent="0" algn="l">
              <a:buNone/>
              <a:defRPr sz="3499"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8" name="Text Placeholder 11">
            <a:extLst>
              <a:ext uri="{FF2B5EF4-FFF2-40B4-BE49-F238E27FC236}">
                <a16:creationId xmlns:a16="http://schemas.microsoft.com/office/drawing/2014/main" id="{DEB70A8F-FB22-0B4A-954D-9644DB3460C9}"/>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pic>
        <p:nvPicPr>
          <p:cNvPr id="10" name="Picture 9">
            <a:extLst>
              <a:ext uri="{FF2B5EF4-FFF2-40B4-BE49-F238E27FC236}">
                <a16:creationId xmlns:a16="http://schemas.microsoft.com/office/drawing/2014/main" id="{91C36C21-1734-D144-8896-D8A82685D69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408598905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43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2E4EF3A7-2938-564F-8923-FB519E30B674}"/>
              </a:ext>
            </a:extLst>
          </p:cNvPr>
          <p:cNvSpPr>
            <a:spLocks noGrp="1"/>
          </p:cNvSpPr>
          <p:nvPr>
            <p:ph type="body" sz="quarter" idx="14" hasCustomPrompt="1"/>
          </p:nvPr>
        </p:nvSpPr>
        <p:spPr>
          <a:xfrm>
            <a:off x="1502498" y="2794000"/>
            <a:ext cx="5284577" cy="635000"/>
          </a:xfrm>
          <a:prstGeom prst="rect">
            <a:avLst/>
          </a:prstGeom>
        </p:spPr>
        <p:txBody>
          <a:bodyPr anchor="ctr">
            <a:noAutofit/>
          </a:bodyPr>
          <a:lstStyle>
            <a:lvl1pPr marL="0" indent="0" algn="l">
              <a:buNone/>
              <a:defRPr sz="3499"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8" name="Text Placeholder 11">
            <a:extLst>
              <a:ext uri="{FF2B5EF4-FFF2-40B4-BE49-F238E27FC236}">
                <a16:creationId xmlns:a16="http://schemas.microsoft.com/office/drawing/2014/main" id="{63BCB6BC-3EBF-5746-AD41-277CD85544AA}"/>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pic>
        <p:nvPicPr>
          <p:cNvPr id="10" name="Picture 9">
            <a:extLst>
              <a:ext uri="{FF2B5EF4-FFF2-40B4-BE49-F238E27FC236}">
                <a16:creationId xmlns:a16="http://schemas.microsoft.com/office/drawing/2014/main" id="{7AC2AD71-7436-014D-B37E-1B3B0EC0DE4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128736374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44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652958C9-E21A-AC45-A03F-0C54433AFF91}"/>
              </a:ext>
            </a:extLst>
          </p:cNvPr>
          <p:cNvSpPr>
            <a:spLocks noGrp="1"/>
          </p:cNvSpPr>
          <p:nvPr>
            <p:ph type="body" sz="quarter" idx="14" hasCustomPrompt="1"/>
          </p:nvPr>
        </p:nvSpPr>
        <p:spPr>
          <a:xfrm>
            <a:off x="1502498" y="2794000"/>
            <a:ext cx="5284577" cy="635000"/>
          </a:xfrm>
          <a:prstGeom prst="rect">
            <a:avLst/>
          </a:prstGeom>
        </p:spPr>
        <p:txBody>
          <a:bodyPr anchor="ctr">
            <a:noAutofit/>
          </a:bodyPr>
          <a:lstStyle>
            <a:lvl1pPr marL="0" indent="0" algn="l">
              <a:buNone/>
              <a:defRPr sz="3499"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12" name="Text Placeholder 11">
            <a:extLst>
              <a:ext uri="{FF2B5EF4-FFF2-40B4-BE49-F238E27FC236}">
                <a16:creationId xmlns:a16="http://schemas.microsoft.com/office/drawing/2014/main" id="{F5F4E8FE-D838-C740-9F40-46AB1DE70D50}"/>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pic>
        <p:nvPicPr>
          <p:cNvPr id="8" name="Picture 7">
            <a:extLst>
              <a:ext uri="{FF2B5EF4-FFF2-40B4-BE49-F238E27FC236}">
                <a16:creationId xmlns:a16="http://schemas.microsoft.com/office/drawing/2014/main" id="{619EEFDD-2490-1F4E-8699-16813FE08F9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307035233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45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6BC6D291-0ECC-5F4B-B8EA-F13FDC1AD5B1}"/>
              </a:ext>
            </a:extLst>
          </p:cNvPr>
          <p:cNvSpPr>
            <a:spLocks noGrp="1"/>
          </p:cNvSpPr>
          <p:nvPr>
            <p:ph type="body" sz="quarter" idx="14" hasCustomPrompt="1"/>
          </p:nvPr>
        </p:nvSpPr>
        <p:spPr>
          <a:xfrm>
            <a:off x="1502498" y="2794000"/>
            <a:ext cx="5284577" cy="635000"/>
          </a:xfrm>
          <a:prstGeom prst="rect">
            <a:avLst/>
          </a:prstGeom>
        </p:spPr>
        <p:txBody>
          <a:bodyPr anchor="ctr">
            <a:noAutofit/>
          </a:bodyPr>
          <a:lstStyle>
            <a:lvl1pPr marL="0" indent="0" algn="l">
              <a:buNone/>
              <a:defRPr sz="3499"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12" name="Text Placeholder 11">
            <a:extLst>
              <a:ext uri="{FF2B5EF4-FFF2-40B4-BE49-F238E27FC236}">
                <a16:creationId xmlns:a16="http://schemas.microsoft.com/office/drawing/2014/main" id="{D4B2A76D-2BA3-934F-8A10-FA2D4BE5AB05}"/>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pic>
        <p:nvPicPr>
          <p:cNvPr id="10" name="Picture 9">
            <a:extLst>
              <a:ext uri="{FF2B5EF4-FFF2-40B4-BE49-F238E27FC236}">
                <a16:creationId xmlns:a16="http://schemas.microsoft.com/office/drawing/2014/main" id="{A93476DD-AA40-2149-A25A-6FF4A4C63D7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146158392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46_Section Break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5C9DF72-A66A-D24C-8FA4-D8202E3B23BF}"/>
              </a:ext>
            </a:extLst>
          </p:cNvPr>
          <p:cNvSpPr/>
          <p:nvPr userDrawn="1"/>
        </p:nvSpPr>
        <p:spPr>
          <a:xfrm>
            <a:off x="0" y="0"/>
            <a:ext cx="12192000" cy="6858000"/>
          </a:xfrm>
          <a:prstGeom prst="rect">
            <a:avLst/>
          </a:prstGeom>
          <a:solidFill>
            <a:srgbClr val="F8F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4" name="Slide Number Placeholder 3"/>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7" name="Text Placeholder 9">
            <a:extLst>
              <a:ext uri="{FF2B5EF4-FFF2-40B4-BE49-F238E27FC236}">
                <a16:creationId xmlns:a16="http://schemas.microsoft.com/office/drawing/2014/main" id="{38BF9878-BA6A-8647-BB35-3CDC1907FD27}"/>
              </a:ext>
            </a:extLst>
          </p:cNvPr>
          <p:cNvSpPr>
            <a:spLocks noGrp="1"/>
          </p:cNvSpPr>
          <p:nvPr>
            <p:ph type="body" sz="quarter" idx="14" hasCustomPrompt="1"/>
          </p:nvPr>
        </p:nvSpPr>
        <p:spPr>
          <a:xfrm>
            <a:off x="1502498" y="2794000"/>
            <a:ext cx="5284577" cy="635000"/>
          </a:xfrm>
          <a:prstGeom prst="rect">
            <a:avLst/>
          </a:prstGeom>
        </p:spPr>
        <p:txBody>
          <a:bodyPr anchor="ctr">
            <a:noAutofit/>
          </a:bodyPr>
          <a:lstStyle>
            <a:lvl1pPr marL="0" indent="0" algn="l">
              <a:buNone/>
              <a:defRPr sz="3499"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Shorter title.</a:t>
            </a:r>
          </a:p>
        </p:txBody>
      </p:sp>
      <p:sp>
        <p:nvSpPr>
          <p:cNvPr id="12" name="Text Placeholder 11">
            <a:extLst>
              <a:ext uri="{FF2B5EF4-FFF2-40B4-BE49-F238E27FC236}">
                <a16:creationId xmlns:a16="http://schemas.microsoft.com/office/drawing/2014/main" id="{C252B149-CA4A-7B45-8AB9-3569D628F5F7}"/>
              </a:ext>
            </a:extLst>
          </p:cNvPr>
          <p:cNvSpPr>
            <a:spLocks noGrp="1"/>
          </p:cNvSpPr>
          <p:nvPr>
            <p:ph type="body" sz="quarter" idx="15" hasCustomPrompt="1"/>
          </p:nvPr>
        </p:nvSpPr>
        <p:spPr>
          <a:xfrm>
            <a:off x="1503756" y="2006600"/>
            <a:ext cx="5284577" cy="355600"/>
          </a:xfrm>
          <a:prstGeom prst="rect">
            <a:avLst/>
          </a:prstGeom>
        </p:spPr>
        <p:txBody>
          <a:bodyPr anchor="ctr">
            <a:normAutofit/>
          </a:bodyPr>
          <a:lstStyle>
            <a:lvl1pPr marL="0" indent="0" algn="l">
              <a:lnSpc>
                <a:spcPct val="150000"/>
              </a:lnSpc>
              <a:buNone/>
              <a:defRPr sz="150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Speaker’s Name </a:t>
            </a:r>
          </a:p>
        </p:txBody>
      </p:sp>
      <p:pic>
        <p:nvPicPr>
          <p:cNvPr id="8" name="Picture 7">
            <a:extLst>
              <a:ext uri="{FF2B5EF4-FFF2-40B4-BE49-F238E27FC236}">
                <a16:creationId xmlns:a16="http://schemas.microsoft.com/office/drawing/2014/main" id="{4D70B90C-E2D6-6245-9D23-89C8E785F79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496147" y="5525008"/>
            <a:ext cx="790119" cy="278892"/>
          </a:xfrm>
          <a:prstGeom prst="rect">
            <a:avLst/>
          </a:prstGeom>
        </p:spPr>
      </p:pic>
    </p:spTree>
    <p:extLst>
      <p:ext uri="{BB962C8B-B14F-4D97-AF65-F5344CB8AC3E}">
        <p14:creationId xmlns:p14="http://schemas.microsoft.com/office/powerpoint/2010/main" val="10805927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1" y="0"/>
            <a:ext cx="622462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Picture Placeholder 8">
            <a:extLst>
              <a:ext uri="{FF2B5EF4-FFF2-40B4-BE49-F238E27FC236}">
                <a16:creationId xmlns:a16="http://schemas.microsoft.com/office/drawing/2014/main" id="{FCA46BFE-8C38-B94F-8573-5C8726ECCA53}"/>
              </a:ext>
            </a:extLst>
          </p:cNvPr>
          <p:cNvSpPr>
            <a:spLocks noGrp="1"/>
          </p:cNvSpPr>
          <p:nvPr>
            <p:ph type="pic" sz="quarter" idx="15"/>
          </p:nvPr>
        </p:nvSpPr>
        <p:spPr>
          <a:xfrm>
            <a:off x="6108704" y="0"/>
            <a:ext cx="3050383"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8" name="Picture Placeholder 8">
            <a:extLst>
              <a:ext uri="{FF2B5EF4-FFF2-40B4-BE49-F238E27FC236}">
                <a16:creationId xmlns:a16="http://schemas.microsoft.com/office/drawing/2014/main" id="{571A14D9-A7B3-A747-810D-C50C6DA9368A}"/>
              </a:ext>
            </a:extLst>
          </p:cNvPr>
          <p:cNvSpPr>
            <a:spLocks noGrp="1"/>
          </p:cNvSpPr>
          <p:nvPr>
            <p:ph type="pic" sz="quarter" idx="16"/>
          </p:nvPr>
        </p:nvSpPr>
        <p:spPr>
          <a:xfrm>
            <a:off x="9152161" y="0"/>
            <a:ext cx="3039841" cy="2312166"/>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19" name="Picture Placeholder 8">
            <a:extLst>
              <a:ext uri="{FF2B5EF4-FFF2-40B4-BE49-F238E27FC236}">
                <a16:creationId xmlns:a16="http://schemas.microsoft.com/office/drawing/2014/main" id="{729FE759-71A0-7748-B912-349784779A2F}"/>
              </a:ext>
            </a:extLst>
          </p:cNvPr>
          <p:cNvSpPr>
            <a:spLocks noGrp="1"/>
          </p:cNvSpPr>
          <p:nvPr>
            <p:ph type="pic" sz="quarter" idx="17"/>
          </p:nvPr>
        </p:nvSpPr>
        <p:spPr>
          <a:xfrm>
            <a:off x="6105638" y="2312166"/>
            <a:ext cx="3050383"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0" name="Picture Placeholder 8">
            <a:extLst>
              <a:ext uri="{FF2B5EF4-FFF2-40B4-BE49-F238E27FC236}">
                <a16:creationId xmlns:a16="http://schemas.microsoft.com/office/drawing/2014/main" id="{F2F151A1-C9AE-9E46-9F01-D1088996F5EF}"/>
              </a:ext>
            </a:extLst>
          </p:cNvPr>
          <p:cNvSpPr>
            <a:spLocks noGrp="1"/>
          </p:cNvSpPr>
          <p:nvPr>
            <p:ph type="pic" sz="quarter" idx="18"/>
          </p:nvPr>
        </p:nvSpPr>
        <p:spPr>
          <a:xfrm>
            <a:off x="9152161" y="2312166"/>
            <a:ext cx="3039841" cy="2286000"/>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1" name="Picture Placeholder 8">
            <a:extLst>
              <a:ext uri="{FF2B5EF4-FFF2-40B4-BE49-F238E27FC236}">
                <a16:creationId xmlns:a16="http://schemas.microsoft.com/office/drawing/2014/main" id="{4B58F3A6-C922-3B48-822A-F5A65D71ADB2}"/>
              </a:ext>
            </a:extLst>
          </p:cNvPr>
          <p:cNvSpPr>
            <a:spLocks noGrp="1"/>
          </p:cNvSpPr>
          <p:nvPr>
            <p:ph type="pic" sz="quarter" idx="19"/>
          </p:nvPr>
        </p:nvSpPr>
        <p:spPr>
          <a:xfrm>
            <a:off x="6105638" y="4582402"/>
            <a:ext cx="3046523"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2" name="Picture Placeholder 8">
            <a:extLst>
              <a:ext uri="{FF2B5EF4-FFF2-40B4-BE49-F238E27FC236}">
                <a16:creationId xmlns:a16="http://schemas.microsoft.com/office/drawing/2014/main" id="{C221C4CB-E98E-FA49-B1D6-EC7870B62A1B}"/>
              </a:ext>
            </a:extLst>
          </p:cNvPr>
          <p:cNvSpPr>
            <a:spLocks noGrp="1"/>
          </p:cNvSpPr>
          <p:nvPr>
            <p:ph type="pic" sz="quarter" idx="20"/>
          </p:nvPr>
        </p:nvSpPr>
        <p:spPr>
          <a:xfrm>
            <a:off x="9152160" y="4582402"/>
            <a:ext cx="3047316" cy="2275599"/>
          </a:xfrm>
          <a:prstGeom prst="rect">
            <a:avLst/>
          </a:prstGeom>
        </p:spPr>
        <p:txBody>
          <a:bodyPr>
            <a:normAutofit/>
          </a:bodyPr>
          <a:lstStyle>
            <a:lvl1pPr marL="0" indent="0">
              <a:buNone/>
              <a:defRPr sz="1800" b="1" i="0">
                <a:latin typeface="Arial" panose="020B0604020202020204" pitchFamily="34" charset="0"/>
                <a:cs typeface="Arial" panose="020B0604020202020204" pitchFamily="34" charset="0"/>
              </a:defRPr>
            </a:lvl1pPr>
          </a:lstStyle>
          <a:p>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1229711"/>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24" name="Text Placeholder 9">
            <a:extLst>
              <a:ext uri="{FF2B5EF4-FFF2-40B4-BE49-F238E27FC236}">
                <a16:creationId xmlns:a16="http://schemas.microsoft.com/office/drawing/2014/main" id="{EEFD50F0-A1FD-2843-A6F8-9B418A296778}"/>
              </a:ext>
            </a:extLst>
          </p:cNvPr>
          <p:cNvSpPr>
            <a:spLocks noGrp="1"/>
          </p:cNvSpPr>
          <p:nvPr>
            <p:ph type="body" sz="quarter" idx="21" hasCustomPrompt="1"/>
          </p:nvPr>
        </p:nvSpPr>
        <p:spPr>
          <a:xfrm>
            <a:off x="811423" y="2312167"/>
            <a:ext cx="4597558" cy="420304"/>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29" name="Text Placeholder 27">
            <a:extLst>
              <a:ext uri="{FF2B5EF4-FFF2-40B4-BE49-F238E27FC236}">
                <a16:creationId xmlns:a16="http://schemas.microsoft.com/office/drawing/2014/main" id="{85ACA0DB-ECDA-A14B-BD2B-F87E39777470}"/>
              </a:ext>
            </a:extLst>
          </p:cNvPr>
          <p:cNvSpPr>
            <a:spLocks noGrp="1"/>
          </p:cNvSpPr>
          <p:nvPr>
            <p:ph type="body" sz="quarter" idx="23" hasCustomPrompt="1"/>
          </p:nvPr>
        </p:nvSpPr>
        <p:spPr>
          <a:xfrm>
            <a:off x="811423" y="3090095"/>
            <a:ext cx="4619680" cy="2144059"/>
          </a:xfrm>
          <a:prstGeom prst="rect">
            <a:avLst/>
          </a:prstGeom>
        </p:spPr>
        <p:txBody>
          <a:bodyPr>
            <a:normAutofit/>
          </a:bodyPr>
          <a:lstStyle>
            <a:lvl1pPr marL="0" indent="0">
              <a:lnSpc>
                <a:spcPct val="150000"/>
              </a:lnSpc>
              <a:spcBef>
                <a:spcPts val="0"/>
              </a:spcBef>
              <a:buNone/>
              <a:defRPr sz="1200" b="0" i="0">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The Arial typeface is one of the most widely used designs of the last 30 years. Drawn in 1982 by Monotype Imaging designers Robin Nicholas and Patricia Saunders for use in an early IBM laser printer, Arial has become a staple for textual content. The Arial typeface is one of the most widely used designs of the last 30 years. Drawn in 1982 by monotype Imaging designers Robin Nicholas and Patricia Saunders for use in an early IBM laser printer, Arial has become a staple for textual content.</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Tree>
    <p:extLst>
      <p:ext uri="{BB962C8B-B14F-4D97-AF65-F5344CB8AC3E}">
        <p14:creationId xmlns:p14="http://schemas.microsoft.com/office/powerpoint/2010/main" val="1615177977"/>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6096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4" name="Text Placeholder 3">
            <a:extLst>
              <a:ext uri="{FF2B5EF4-FFF2-40B4-BE49-F238E27FC236}">
                <a16:creationId xmlns:a16="http://schemas.microsoft.com/office/drawing/2014/main" id="{3D359E6D-4368-BA40-92E5-5D84A8AF58FB}"/>
              </a:ext>
            </a:extLst>
          </p:cNvPr>
          <p:cNvSpPr>
            <a:spLocks noGrp="1"/>
          </p:cNvSpPr>
          <p:nvPr>
            <p:ph type="body" sz="quarter" idx="14" hasCustomPrompt="1"/>
          </p:nvPr>
        </p:nvSpPr>
        <p:spPr>
          <a:xfrm>
            <a:off x="7075935" y="2755628"/>
            <a:ext cx="4604757" cy="2185988"/>
          </a:xfrm>
          <a:prstGeom prst="rect">
            <a:avLst/>
          </a:prstGeom>
        </p:spPr>
        <p:txBody>
          <a:bodyPr/>
          <a:lstStyle>
            <a:lvl1pPr marL="0" indent="0">
              <a:lnSpc>
                <a:spcPct val="150000"/>
              </a:lnSpc>
              <a:spcBef>
                <a:spcPts val="0"/>
              </a:spcBef>
              <a:buNone/>
              <a:defRPr lang="en-US" sz="1601" b="0" i="0" smtClean="0">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2B2C2B"/>
                </a:solidFill>
                <a:effectLst/>
                <a:latin typeface="Arial" panose="020B0604020202020204" pitchFamily="34" charset="0"/>
              </a:rPr>
              <a:t>Lorem ipsum dolor sit </a:t>
            </a:r>
            <a:r>
              <a:rPr lang="en-US" err="1">
                <a:solidFill>
                  <a:srgbClr val="2B2C2B"/>
                </a:solidFill>
                <a:effectLst/>
                <a:latin typeface="Arial" panose="020B0604020202020204" pitchFamily="34" charset="0"/>
              </a:rPr>
              <a:t>amet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consectetur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adipiscing</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Praesent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eu</a:t>
            </a:r>
            <a:r>
              <a:rPr lang="en-US">
                <a:solidFill>
                  <a:srgbClr val="2B2C2B"/>
                </a:solidFill>
                <a:effectLst/>
                <a:latin typeface="Arial" panose="020B0604020202020204" pitchFamily="34" charset="0"/>
              </a:rPr>
              <a:t> ante et </a:t>
            </a:r>
            <a:r>
              <a:rPr lang="en-US" err="1">
                <a:solidFill>
                  <a:srgbClr val="2B2C2B"/>
                </a:solidFill>
                <a:effectLst/>
                <a:latin typeface="Arial" panose="020B0604020202020204" pitchFamily="34" charset="0"/>
              </a:rPr>
              <a:t>lacus</a:t>
            </a:r>
            <a:r>
              <a:rPr lang="en-US">
                <a:solidFill>
                  <a:srgbClr val="2B2C2B"/>
                </a:solidFill>
                <a:effectLst/>
                <a:latin typeface="Arial" panose="020B0604020202020204" pitchFamily="34" charset="0"/>
              </a:rPr>
              <a:t> fermentum </a:t>
            </a:r>
            <a:r>
              <a:rPr lang="en-US" err="1">
                <a:solidFill>
                  <a:srgbClr val="2B2C2B"/>
                </a:solidFill>
                <a:effectLst/>
                <a:latin typeface="Arial" panose="020B0604020202020204" pitchFamily="34" charset="0"/>
              </a:rPr>
              <a:t>pretium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ac </a:t>
            </a:r>
            <a:r>
              <a:rPr lang="en-US" err="1">
                <a:solidFill>
                  <a:srgbClr val="2B2C2B"/>
                </a:solidFill>
                <a:effectLst/>
                <a:latin typeface="Arial" panose="020B0604020202020204" pitchFamily="34" charset="0"/>
              </a:rPr>
              <a:t>leo</a:t>
            </a:r>
            <a:r>
              <a:rPr lang="en-US">
                <a:solidFill>
                  <a:srgbClr val="2B2C2B"/>
                </a:solidFill>
                <a:effectLst/>
                <a:latin typeface="Arial" panose="020B0604020202020204" pitchFamily="34" charset="0"/>
              </a:rPr>
              <a:t>. Vestibulum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laoreet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quam</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porttitor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odio</a:t>
            </a:r>
            <a:r>
              <a:rPr lang="en-US">
                <a:solidFill>
                  <a:srgbClr val="2B2C2B"/>
                </a:solidFill>
                <a:effectLst/>
                <a:latin typeface="Arial" panose="020B0604020202020204" pitchFamily="34" charset="0"/>
              </a:rPr>
              <a:t>. Nam </a:t>
            </a:r>
            <a:r>
              <a:rPr lang="en-US" err="1">
                <a:solidFill>
                  <a:srgbClr val="2B2C2B"/>
                </a:solidFill>
                <a:effectLst/>
                <a:latin typeface="Arial" panose="020B0604020202020204" pitchFamily="34" charset="0"/>
              </a:rPr>
              <a:t>tristique</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mauris</a:t>
            </a:r>
            <a:r>
              <a:rPr lang="en-US">
                <a:solidFill>
                  <a:srgbClr val="2B2C2B"/>
                </a:solidFill>
                <a:effectLst/>
                <a:latin typeface="Arial" panose="020B0604020202020204" pitchFamily="34" charset="0"/>
              </a:rPr>
              <a:t> a </a:t>
            </a:r>
            <a:r>
              <a:rPr lang="en-US" err="1">
                <a:solidFill>
                  <a:srgbClr val="2B2C2B"/>
                </a:solidFill>
                <a:effectLst/>
                <a:latin typeface="Arial" panose="020B0604020202020204" pitchFamily="34" charset="0"/>
              </a:rPr>
              <a:t>blandit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Etiam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sagittis</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eleifend</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sapien</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efficitur</a:t>
            </a:r>
            <a:r>
              <a:rPr lang="en-US">
                <a:solidFill>
                  <a:srgbClr val="2B2C2B"/>
                </a:solidFill>
                <a:effectLst/>
                <a:latin typeface="Arial" panose="020B0604020202020204" pitchFamily="34" charset="0"/>
              </a:rPr>
              <a:t> ipsum.</a:t>
            </a:r>
            <a:endParaRPr lang="en-US"/>
          </a:p>
        </p:txBody>
      </p:sp>
      <p:sp>
        <p:nvSpPr>
          <p:cNvPr id="8" name="Text Placeholder 7">
            <a:extLst>
              <a:ext uri="{FF2B5EF4-FFF2-40B4-BE49-F238E27FC236}">
                <a16:creationId xmlns:a16="http://schemas.microsoft.com/office/drawing/2014/main" id="{2F6863B0-38E7-0846-9931-D5C8FDB3A35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9" name="Text Placeholder 9">
            <a:extLst>
              <a:ext uri="{FF2B5EF4-FFF2-40B4-BE49-F238E27FC236}">
                <a16:creationId xmlns:a16="http://schemas.microsoft.com/office/drawing/2014/main" id="{09008440-B7B7-224D-B5C3-5441CA7DCE75}"/>
              </a:ext>
            </a:extLst>
          </p:cNvPr>
          <p:cNvSpPr>
            <a:spLocks noGrp="1"/>
          </p:cNvSpPr>
          <p:nvPr>
            <p:ph type="body" sz="quarter" idx="16" hasCustomPrompt="1"/>
          </p:nvPr>
        </p:nvSpPr>
        <p:spPr>
          <a:xfrm>
            <a:off x="7075935" y="1930401"/>
            <a:ext cx="4597558" cy="405522"/>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Tree>
    <p:extLst>
      <p:ext uri="{BB962C8B-B14F-4D97-AF65-F5344CB8AC3E}">
        <p14:creationId xmlns:p14="http://schemas.microsoft.com/office/powerpoint/2010/main" val="247013940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236EECB-A5F5-4A4C-B97A-4A59D91B5C6F}"/>
              </a:ext>
            </a:extLst>
          </p:cNvPr>
          <p:cNvSpPr/>
          <p:nvPr userDrawn="1"/>
        </p:nvSpPr>
        <p:spPr>
          <a:xfrm>
            <a:off x="0" y="0"/>
            <a:ext cx="6096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3" name="Picture 12">
            <a:extLst>
              <a:ext uri="{FF2B5EF4-FFF2-40B4-BE49-F238E27FC236}">
                <a16:creationId xmlns:a16="http://schemas.microsoft.com/office/drawing/2014/main" id="{E694199C-83F3-0249-A9B4-D895C271D04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7" name="Text Placeholder 7">
            <a:extLst>
              <a:ext uri="{FF2B5EF4-FFF2-40B4-BE49-F238E27FC236}">
                <a16:creationId xmlns:a16="http://schemas.microsoft.com/office/drawing/2014/main" id="{499E78CD-FACB-DE4F-BF15-65C93BB93E0C}"/>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8" name="Text Placeholder 3">
            <a:extLst>
              <a:ext uri="{FF2B5EF4-FFF2-40B4-BE49-F238E27FC236}">
                <a16:creationId xmlns:a16="http://schemas.microsoft.com/office/drawing/2014/main" id="{541128E2-ABF6-7E4B-9938-E0E2E6498F49}"/>
              </a:ext>
            </a:extLst>
          </p:cNvPr>
          <p:cNvSpPr>
            <a:spLocks noGrp="1"/>
          </p:cNvSpPr>
          <p:nvPr>
            <p:ph type="body" sz="quarter" idx="14" hasCustomPrompt="1"/>
          </p:nvPr>
        </p:nvSpPr>
        <p:spPr>
          <a:xfrm>
            <a:off x="7075935" y="2755628"/>
            <a:ext cx="4604757" cy="2185988"/>
          </a:xfrm>
          <a:prstGeom prst="rect">
            <a:avLst/>
          </a:prstGeom>
        </p:spPr>
        <p:txBody>
          <a:bodyPr/>
          <a:lstStyle>
            <a:lvl1pPr marL="0" indent="0">
              <a:lnSpc>
                <a:spcPct val="150000"/>
              </a:lnSpc>
              <a:spcBef>
                <a:spcPts val="0"/>
              </a:spcBef>
              <a:buNone/>
              <a:defRPr lang="en-US" sz="1601" b="0" i="0" smtClean="0">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2B2C2B"/>
                </a:solidFill>
                <a:effectLst/>
                <a:latin typeface="Arial" panose="020B0604020202020204" pitchFamily="34" charset="0"/>
              </a:rPr>
              <a:t>Lorem ipsum dolor sit </a:t>
            </a:r>
            <a:r>
              <a:rPr lang="en-US" err="1">
                <a:solidFill>
                  <a:srgbClr val="2B2C2B"/>
                </a:solidFill>
                <a:effectLst/>
                <a:latin typeface="Arial" panose="020B0604020202020204" pitchFamily="34" charset="0"/>
              </a:rPr>
              <a:t>amet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consectetur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adipiscing</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Praesent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eu</a:t>
            </a:r>
            <a:r>
              <a:rPr lang="en-US">
                <a:solidFill>
                  <a:srgbClr val="2B2C2B"/>
                </a:solidFill>
                <a:effectLst/>
                <a:latin typeface="Arial" panose="020B0604020202020204" pitchFamily="34" charset="0"/>
              </a:rPr>
              <a:t> ante et </a:t>
            </a:r>
            <a:r>
              <a:rPr lang="en-US" err="1">
                <a:solidFill>
                  <a:srgbClr val="2B2C2B"/>
                </a:solidFill>
                <a:effectLst/>
                <a:latin typeface="Arial" panose="020B0604020202020204" pitchFamily="34" charset="0"/>
              </a:rPr>
              <a:t>lacus</a:t>
            </a:r>
            <a:r>
              <a:rPr lang="en-US">
                <a:solidFill>
                  <a:srgbClr val="2B2C2B"/>
                </a:solidFill>
                <a:effectLst/>
                <a:latin typeface="Arial" panose="020B0604020202020204" pitchFamily="34" charset="0"/>
              </a:rPr>
              <a:t> fermentum </a:t>
            </a:r>
            <a:r>
              <a:rPr lang="en-US" err="1">
                <a:solidFill>
                  <a:srgbClr val="2B2C2B"/>
                </a:solidFill>
                <a:effectLst/>
                <a:latin typeface="Arial" panose="020B0604020202020204" pitchFamily="34" charset="0"/>
              </a:rPr>
              <a:t>pretium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ac </a:t>
            </a:r>
            <a:r>
              <a:rPr lang="en-US" err="1">
                <a:solidFill>
                  <a:srgbClr val="2B2C2B"/>
                </a:solidFill>
                <a:effectLst/>
                <a:latin typeface="Arial" panose="020B0604020202020204" pitchFamily="34" charset="0"/>
              </a:rPr>
              <a:t>leo</a:t>
            </a:r>
            <a:r>
              <a:rPr lang="en-US">
                <a:solidFill>
                  <a:srgbClr val="2B2C2B"/>
                </a:solidFill>
                <a:effectLst/>
                <a:latin typeface="Arial" panose="020B0604020202020204" pitchFamily="34" charset="0"/>
              </a:rPr>
              <a:t>. Vestibulum </a:t>
            </a:r>
            <a:r>
              <a:rPr lang="en-US" err="1">
                <a:solidFill>
                  <a:srgbClr val="2B2C2B"/>
                </a:solidFill>
                <a:effectLst/>
                <a:latin typeface="Arial" panose="020B0604020202020204" pitchFamily="34" charset="0"/>
              </a:rPr>
              <a:t>ut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laoreet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quam</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porttitor</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odio</a:t>
            </a:r>
            <a:r>
              <a:rPr lang="en-US">
                <a:solidFill>
                  <a:srgbClr val="2B2C2B"/>
                </a:solidFill>
                <a:effectLst/>
                <a:latin typeface="Arial" panose="020B0604020202020204" pitchFamily="34" charset="0"/>
              </a:rPr>
              <a:t>. Nam </a:t>
            </a:r>
            <a:r>
              <a:rPr lang="en-US" err="1">
                <a:solidFill>
                  <a:srgbClr val="2B2C2B"/>
                </a:solidFill>
                <a:effectLst/>
                <a:latin typeface="Arial" panose="020B0604020202020204" pitchFamily="34" charset="0"/>
              </a:rPr>
              <a:t>tristique</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mauris</a:t>
            </a:r>
            <a:r>
              <a:rPr lang="en-US">
                <a:solidFill>
                  <a:srgbClr val="2B2C2B"/>
                </a:solidFill>
                <a:effectLst/>
                <a:latin typeface="Arial" panose="020B0604020202020204" pitchFamily="34" charset="0"/>
              </a:rPr>
              <a:t> a </a:t>
            </a:r>
            <a:r>
              <a:rPr lang="en-US" err="1">
                <a:solidFill>
                  <a:srgbClr val="2B2C2B"/>
                </a:solidFill>
                <a:effectLst/>
                <a:latin typeface="Arial" panose="020B0604020202020204" pitchFamily="34" charset="0"/>
              </a:rPr>
              <a:t>blandit</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Etiam</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sagittis</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eleifend</a:t>
            </a:r>
            <a:r>
              <a:rPr lang="en-US">
                <a:solidFill>
                  <a:srgbClr val="2B2C2B"/>
                </a:solidFill>
                <a:effectLst/>
                <a:latin typeface="Arial" panose="020B0604020202020204" pitchFamily="34" charset="0"/>
              </a:rPr>
              <a:t> </a:t>
            </a:r>
            <a:r>
              <a:rPr lang="en-US" err="1">
                <a:solidFill>
                  <a:srgbClr val="2B2C2B"/>
                </a:solidFill>
                <a:effectLst/>
                <a:latin typeface="Arial" panose="020B0604020202020204" pitchFamily="34" charset="0"/>
              </a:rPr>
              <a:t>sapien</a:t>
            </a:r>
            <a:r>
              <a:rPr lang="en-US">
                <a:solidFill>
                  <a:srgbClr val="2B2C2B"/>
                </a:solidFill>
                <a:effectLst/>
                <a:latin typeface="Arial" panose="020B0604020202020204" pitchFamily="34" charset="0"/>
              </a:rPr>
              <a:t>, et </a:t>
            </a:r>
            <a:r>
              <a:rPr lang="en-US" err="1">
                <a:solidFill>
                  <a:srgbClr val="2B2C2B"/>
                </a:solidFill>
                <a:effectLst/>
                <a:latin typeface="Arial" panose="020B0604020202020204" pitchFamily="34" charset="0"/>
              </a:rPr>
              <a:t>efficitur</a:t>
            </a:r>
            <a:r>
              <a:rPr lang="en-US">
                <a:solidFill>
                  <a:srgbClr val="2B2C2B"/>
                </a:solidFill>
                <a:effectLst/>
                <a:latin typeface="Arial" panose="020B0604020202020204" pitchFamily="34" charset="0"/>
              </a:rPr>
              <a:t> ipsum.</a:t>
            </a:r>
            <a:endParaRPr lang="en-US"/>
          </a:p>
        </p:txBody>
      </p:sp>
      <p:sp>
        <p:nvSpPr>
          <p:cNvPr id="9" name="Text Placeholder 9">
            <a:extLst>
              <a:ext uri="{FF2B5EF4-FFF2-40B4-BE49-F238E27FC236}">
                <a16:creationId xmlns:a16="http://schemas.microsoft.com/office/drawing/2014/main" id="{03404828-5EF5-6041-87C7-126A0985662C}"/>
              </a:ext>
            </a:extLst>
          </p:cNvPr>
          <p:cNvSpPr>
            <a:spLocks noGrp="1"/>
          </p:cNvSpPr>
          <p:nvPr>
            <p:ph type="body" sz="quarter" idx="16" hasCustomPrompt="1"/>
          </p:nvPr>
        </p:nvSpPr>
        <p:spPr>
          <a:xfrm>
            <a:off x="7075935" y="1930401"/>
            <a:ext cx="4597558" cy="405522"/>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Tree>
    <p:extLst>
      <p:ext uri="{BB962C8B-B14F-4D97-AF65-F5344CB8AC3E}">
        <p14:creationId xmlns:p14="http://schemas.microsoft.com/office/powerpoint/2010/main" val="421830778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Projekty">
  <p:cSld name="Projekty">
    <p:spTree>
      <p:nvGrpSpPr>
        <p:cNvPr id="1" name="Shape 29"/>
        <p:cNvGrpSpPr/>
        <p:nvPr/>
      </p:nvGrpSpPr>
      <p:grpSpPr>
        <a:xfrm>
          <a:off x="0" y="0"/>
          <a:ext cx="0" cy="0"/>
          <a:chOff x="0" y="0"/>
          <a:chExt cx="0" cy="0"/>
        </a:xfrm>
      </p:grpSpPr>
      <p:pic>
        <p:nvPicPr>
          <p:cNvPr id="30" name="Google Shape;30;p66"/>
          <p:cNvPicPr preferRelativeResize="0"/>
          <p:nvPr/>
        </p:nvPicPr>
        <p:blipFill rotWithShape="1">
          <a:blip r:embed="rId2">
            <a:alphaModFix/>
          </a:blip>
          <a:srcRect/>
          <a:stretch/>
        </p:blipFill>
        <p:spPr>
          <a:xfrm>
            <a:off x="0" y="1674"/>
            <a:ext cx="12192000" cy="6854653"/>
          </a:xfrm>
          <a:prstGeom prst="rect">
            <a:avLst/>
          </a:prstGeom>
          <a:noFill/>
          <a:ln>
            <a:noFill/>
          </a:ln>
        </p:spPr>
      </p:pic>
    </p:spTree>
    <p:extLst>
      <p:ext uri="{BB962C8B-B14F-4D97-AF65-F5344CB8AC3E}">
        <p14:creationId xmlns:p14="http://schemas.microsoft.com/office/powerpoint/2010/main" val="12872775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EAABF68-4807-2848-A3B2-98CE03218157}"/>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88454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pic>
        <p:nvPicPr>
          <p:cNvPr id="9" name="Picture 8">
            <a:extLst>
              <a:ext uri="{FF2B5EF4-FFF2-40B4-BE49-F238E27FC236}">
                <a16:creationId xmlns:a16="http://schemas.microsoft.com/office/drawing/2014/main" id="{F5CA8A80-63F6-CA4C-B9AA-EE6DDD77B76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8" name="Text Placeholder 7">
            <a:extLst>
              <a:ext uri="{FF2B5EF4-FFF2-40B4-BE49-F238E27FC236}">
                <a16:creationId xmlns:a16="http://schemas.microsoft.com/office/drawing/2014/main" id="{1D1B7B27-C744-A043-AEA2-CB57508F60A2}"/>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2" name="Text Placeholder 3">
            <a:extLst>
              <a:ext uri="{FF2B5EF4-FFF2-40B4-BE49-F238E27FC236}">
                <a16:creationId xmlns:a16="http://schemas.microsoft.com/office/drawing/2014/main" id="{0744EC1D-A97E-3144-AA34-355629317E89}"/>
              </a:ext>
            </a:extLst>
          </p:cNvPr>
          <p:cNvSpPr>
            <a:spLocks noGrp="1"/>
          </p:cNvSpPr>
          <p:nvPr>
            <p:ph type="body" sz="quarter" idx="14" hasCustomPrompt="1"/>
          </p:nvPr>
        </p:nvSpPr>
        <p:spPr>
          <a:xfrm>
            <a:off x="7075935" y="2755628"/>
            <a:ext cx="4604757" cy="2185988"/>
          </a:xfrm>
          <a:prstGeom prst="rect">
            <a:avLst/>
          </a:prstGeom>
        </p:spPr>
        <p:txBody>
          <a:bodyPr/>
          <a:lstStyle>
            <a:lvl1pPr marL="0" marR="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lang="en-US" sz="1601" b="0" i="0" smtClean="0">
                <a:solidFill>
                  <a:srgbClr val="874549"/>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marL="0" marR="0" lvl="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874549"/>
                </a:solidFill>
                <a:effectLst/>
                <a:latin typeface="Arial" panose="020B0604020202020204" pitchFamily="34" charset="0"/>
              </a:rPr>
              <a:t>Lorem ipsum dolor sit </a:t>
            </a:r>
            <a:r>
              <a:rPr lang="en-US" err="1">
                <a:solidFill>
                  <a:srgbClr val="874549"/>
                </a:solidFill>
                <a:effectLst/>
                <a:latin typeface="Arial" panose="020B0604020202020204" pitchFamily="34" charset="0"/>
              </a:rPr>
              <a:t>amet</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consectetur</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adipiscing</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elit</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Praesent</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eu</a:t>
            </a:r>
            <a:r>
              <a:rPr lang="en-US">
                <a:solidFill>
                  <a:srgbClr val="874549"/>
                </a:solidFill>
                <a:effectLst/>
                <a:latin typeface="Arial" panose="020B0604020202020204" pitchFamily="34" charset="0"/>
              </a:rPr>
              <a:t> ante et </a:t>
            </a:r>
            <a:r>
              <a:rPr lang="en-US" err="1">
                <a:solidFill>
                  <a:srgbClr val="874549"/>
                </a:solidFill>
                <a:effectLst/>
                <a:latin typeface="Arial" panose="020B0604020202020204" pitchFamily="34" charset="0"/>
              </a:rPr>
              <a:t>lacus</a:t>
            </a:r>
            <a:r>
              <a:rPr lang="en-US">
                <a:solidFill>
                  <a:srgbClr val="874549"/>
                </a:solidFill>
                <a:effectLst/>
                <a:latin typeface="Arial" panose="020B0604020202020204" pitchFamily="34" charset="0"/>
              </a:rPr>
              <a:t> fermentum </a:t>
            </a:r>
            <a:r>
              <a:rPr lang="en-US" err="1">
                <a:solidFill>
                  <a:srgbClr val="874549"/>
                </a:solidFill>
                <a:effectLst/>
                <a:latin typeface="Arial" panose="020B0604020202020204" pitchFamily="34" charset="0"/>
              </a:rPr>
              <a:t>pretium</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ut</a:t>
            </a:r>
            <a:r>
              <a:rPr lang="en-US">
                <a:solidFill>
                  <a:srgbClr val="874549"/>
                </a:solidFill>
                <a:effectLst/>
                <a:latin typeface="Arial" panose="020B0604020202020204" pitchFamily="34" charset="0"/>
              </a:rPr>
              <a:t> ac </a:t>
            </a:r>
            <a:r>
              <a:rPr lang="en-US" err="1">
                <a:solidFill>
                  <a:srgbClr val="874549"/>
                </a:solidFill>
                <a:effectLst/>
                <a:latin typeface="Arial" panose="020B0604020202020204" pitchFamily="34" charset="0"/>
              </a:rPr>
              <a:t>leo</a:t>
            </a:r>
            <a:r>
              <a:rPr lang="en-US">
                <a:solidFill>
                  <a:srgbClr val="874549"/>
                </a:solidFill>
                <a:effectLst/>
                <a:latin typeface="Arial" panose="020B0604020202020204" pitchFamily="34" charset="0"/>
              </a:rPr>
              <a:t>. Vestibulum </a:t>
            </a:r>
            <a:r>
              <a:rPr lang="en-US" err="1">
                <a:solidFill>
                  <a:srgbClr val="874549"/>
                </a:solidFill>
                <a:effectLst/>
                <a:latin typeface="Arial" panose="020B0604020202020204" pitchFamily="34" charset="0"/>
              </a:rPr>
              <a:t>ut</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laoreet</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quam</a:t>
            </a:r>
            <a:r>
              <a:rPr lang="en-US">
                <a:solidFill>
                  <a:srgbClr val="874549"/>
                </a:solidFill>
                <a:effectLst/>
                <a:latin typeface="Arial" panose="020B0604020202020204" pitchFamily="34" charset="0"/>
              </a:rPr>
              <a:t>, et </a:t>
            </a:r>
            <a:r>
              <a:rPr lang="en-US" err="1">
                <a:solidFill>
                  <a:srgbClr val="874549"/>
                </a:solidFill>
                <a:effectLst/>
                <a:latin typeface="Arial" panose="020B0604020202020204" pitchFamily="34" charset="0"/>
              </a:rPr>
              <a:t>porttitor</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odio</a:t>
            </a:r>
            <a:r>
              <a:rPr lang="en-US">
                <a:solidFill>
                  <a:srgbClr val="874549"/>
                </a:solidFill>
                <a:effectLst/>
                <a:latin typeface="Arial" panose="020B0604020202020204" pitchFamily="34" charset="0"/>
              </a:rPr>
              <a:t>. Nam </a:t>
            </a:r>
            <a:r>
              <a:rPr lang="en-US" err="1">
                <a:solidFill>
                  <a:srgbClr val="874549"/>
                </a:solidFill>
                <a:effectLst/>
                <a:latin typeface="Arial" panose="020B0604020202020204" pitchFamily="34" charset="0"/>
              </a:rPr>
              <a:t>tristique</a:t>
            </a:r>
            <a:r>
              <a:rPr lang="en-US">
                <a:solidFill>
                  <a:srgbClr val="874549"/>
                </a:solidFill>
                <a:effectLst/>
                <a:latin typeface="Arial" panose="020B0604020202020204" pitchFamily="34" charset="0"/>
              </a:rPr>
              <a:t> et </a:t>
            </a:r>
            <a:r>
              <a:rPr lang="en-US" err="1">
                <a:solidFill>
                  <a:srgbClr val="874549"/>
                </a:solidFill>
                <a:effectLst/>
                <a:latin typeface="Arial" panose="020B0604020202020204" pitchFamily="34" charset="0"/>
              </a:rPr>
              <a:t>mauris</a:t>
            </a:r>
            <a:r>
              <a:rPr lang="en-US">
                <a:solidFill>
                  <a:srgbClr val="874549"/>
                </a:solidFill>
                <a:effectLst/>
                <a:latin typeface="Arial" panose="020B0604020202020204" pitchFamily="34" charset="0"/>
              </a:rPr>
              <a:t> a </a:t>
            </a:r>
            <a:r>
              <a:rPr lang="en-US" err="1">
                <a:solidFill>
                  <a:srgbClr val="874549"/>
                </a:solidFill>
                <a:effectLst/>
                <a:latin typeface="Arial" panose="020B0604020202020204" pitchFamily="34" charset="0"/>
              </a:rPr>
              <a:t>blandit</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Etiam</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sagittis</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eleifend</a:t>
            </a:r>
            <a:r>
              <a:rPr lang="en-US">
                <a:solidFill>
                  <a:srgbClr val="874549"/>
                </a:solidFill>
                <a:effectLst/>
                <a:latin typeface="Arial" panose="020B0604020202020204" pitchFamily="34" charset="0"/>
              </a:rPr>
              <a:t> </a:t>
            </a:r>
            <a:r>
              <a:rPr lang="en-US" err="1">
                <a:solidFill>
                  <a:srgbClr val="874549"/>
                </a:solidFill>
                <a:effectLst/>
                <a:latin typeface="Arial" panose="020B0604020202020204" pitchFamily="34" charset="0"/>
              </a:rPr>
              <a:t>sapien</a:t>
            </a:r>
            <a:r>
              <a:rPr lang="en-US">
                <a:solidFill>
                  <a:srgbClr val="874549"/>
                </a:solidFill>
                <a:effectLst/>
                <a:latin typeface="Arial" panose="020B0604020202020204" pitchFamily="34" charset="0"/>
              </a:rPr>
              <a:t>, et </a:t>
            </a:r>
            <a:r>
              <a:rPr lang="en-US" err="1">
                <a:solidFill>
                  <a:srgbClr val="874549"/>
                </a:solidFill>
                <a:effectLst/>
                <a:latin typeface="Arial" panose="020B0604020202020204" pitchFamily="34" charset="0"/>
              </a:rPr>
              <a:t>efficitur</a:t>
            </a:r>
            <a:r>
              <a:rPr lang="en-US">
                <a:solidFill>
                  <a:srgbClr val="874549"/>
                </a:solidFill>
                <a:effectLst/>
                <a:latin typeface="Arial" panose="020B0604020202020204" pitchFamily="34" charset="0"/>
              </a:rPr>
              <a:t> ipsum.</a:t>
            </a:r>
            <a:endParaRPr lang="en-US">
              <a:solidFill>
                <a:srgbClr val="874549"/>
              </a:solidFill>
            </a:endParaRPr>
          </a:p>
        </p:txBody>
      </p:sp>
      <p:sp>
        <p:nvSpPr>
          <p:cNvPr id="13" name="Text Placeholder 9">
            <a:extLst>
              <a:ext uri="{FF2B5EF4-FFF2-40B4-BE49-F238E27FC236}">
                <a16:creationId xmlns:a16="http://schemas.microsoft.com/office/drawing/2014/main" id="{4A58D0CD-FAB5-884B-89C7-122FACDEB9E3}"/>
              </a:ext>
            </a:extLst>
          </p:cNvPr>
          <p:cNvSpPr>
            <a:spLocks noGrp="1"/>
          </p:cNvSpPr>
          <p:nvPr>
            <p:ph type="body" sz="quarter" idx="16" hasCustomPrompt="1"/>
          </p:nvPr>
        </p:nvSpPr>
        <p:spPr>
          <a:xfrm>
            <a:off x="7075935" y="1930401"/>
            <a:ext cx="4597558" cy="405522"/>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Tree>
    <p:extLst>
      <p:ext uri="{BB962C8B-B14F-4D97-AF65-F5344CB8AC3E}">
        <p14:creationId xmlns:p14="http://schemas.microsoft.com/office/powerpoint/2010/main" val="401172082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AE785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pic>
        <p:nvPicPr>
          <p:cNvPr id="15" name="Picture 14">
            <a:extLst>
              <a:ext uri="{FF2B5EF4-FFF2-40B4-BE49-F238E27FC236}">
                <a16:creationId xmlns:a16="http://schemas.microsoft.com/office/drawing/2014/main" id="{F1440645-24CF-AD49-B035-A670F937149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7" name="Text Placeholder 7">
            <a:extLst>
              <a:ext uri="{FF2B5EF4-FFF2-40B4-BE49-F238E27FC236}">
                <a16:creationId xmlns:a16="http://schemas.microsoft.com/office/drawing/2014/main" id="{2FD52754-ED22-F949-AB72-1AC0A7DC5A28}"/>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2" name="Text Placeholder 3">
            <a:extLst>
              <a:ext uri="{FF2B5EF4-FFF2-40B4-BE49-F238E27FC236}">
                <a16:creationId xmlns:a16="http://schemas.microsoft.com/office/drawing/2014/main" id="{D8DE1661-33BA-104D-B77B-85392340D261}"/>
              </a:ext>
            </a:extLst>
          </p:cNvPr>
          <p:cNvSpPr>
            <a:spLocks noGrp="1"/>
          </p:cNvSpPr>
          <p:nvPr>
            <p:ph type="body" sz="quarter" idx="14" hasCustomPrompt="1"/>
          </p:nvPr>
        </p:nvSpPr>
        <p:spPr>
          <a:xfrm>
            <a:off x="7075935" y="2755628"/>
            <a:ext cx="4604757" cy="2185988"/>
          </a:xfrm>
          <a:prstGeom prst="rect">
            <a:avLst/>
          </a:prstGeom>
        </p:spPr>
        <p:txBody>
          <a:bodyPr/>
          <a:lstStyle>
            <a:lvl1pPr marL="0" indent="0">
              <a:lnSpc>
                <a:spcPct val="150000"/>
              </a:lnSpc>
              <a:spcBef>
                <a:spcPts val="0"/>
              </a:spcBef>
              <a:buNone/>
              <a:defRPr lang="en-US" sz="1601" b="0" i="0" smtClean="0">
                <a:solidFill>
                  <a:srgbClr val="B07851"/>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B07851"/>
                </a:solidFill>
                <a:effectLst/>
                <a:latin typeface="Arial" panose="020B0604020202020204" pitchFamily="34" charset="0"/>
              </a:rPr>
              <a:t>Lorem ipsum dolor sit </a:t>
            </a:r>
            <a:r>
              <a:rPr lang="en-US" err="1">
                <a:solidFill>
                  <a:srgbClr val="B07851"/>
                </a:solidFill>
                <a:effectLst/>
                <a:latin typeface="Arial" panose="020B0604020202020204" pitchFamily="34" charset="0"/>
              </a:rPr>
              <a:t>amet</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consectetur</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adipiscing</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elit</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Praesent</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eu</a:t>
            </a:r>
            <a:r>
              <a:rPr lang="en-US">
                <a:solidFill>
                  <a:srgbClr val="B07851"/>
                </a:solidFill>
                <a:effectLst/>
                <a:latin typeface="Arial" panose="020B0604020202020204" pitchFamily="34" charset="0"/>
              </a:rPr>
              <a:t> ante et </a:t>
            </a:r>
            <a:r>
              <a:rPr lang="en-US" err="1">
                <a:solidFill>
                  <a:srgbClr val="B07851"/>
                </a:solidFill>
                <a:effectLst/>
                <a:latin typeface="Arial" panose="020B0604020202020204" pitchFamily="34" charset="0"/>
              </a:rPr>
              <a:t>lacus</a:t>
            </a:r>
            <a:r>
              <a:rPr lang="en-US">
                <a:solidFill>
                  <a:srgbClr val="B07851"/>
                </a:solidFill>
                <a:effectLst/>
                <a:latin typeface="Arial" panose="020B0604020202020204" pitchFamily="34" charset="0"/>
              </a:rPr>
              <a:t> fermentum </a:t>
            </a:r>
            <a:r>
              <a:rPr lang="en-US" err="1">
                <a:solidFill>
                  <a:srgbClr val="B07851"/>
                </a:solidFill>
                <a:effectLst/>
                <a:latin typeface="Arial" panose="020B0604020202020204" pitchFamily="34" charset="0"/>
              </a:rPr>
              <a:t>pretium</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ut</a:t>
            </a:r>
            <a:r>
              <a:rPr lang="en-US">
                <a:solidFill>
                  <a:srgbClr val="B07851"/>
                </a:solidFill>
                <a:effectLst/>
                <a:latin typeface="Arial" panose="020B0604020202020204" pitchFamily="34" charset="0"/>
              </a:rPr>
              <a:t> ac </a:t>
            </a:r>
            <a:r>
              <a:rPr lang="en-US" err="1">
                <a:solidFill>
                  <a:srgbClr val="B07851"/>
                </a:solidFill>
                <a:effectLst/>
                <a:latin typeface="Arial" panose="020B0604020202020204" pitchFamily="34" charset="0"/>
              </a:rPr>
              <a:t>leo</a:t>
            </a:r>
            <a:r>
              <a:rPr lang="en-US">
                <a:solidFill>
                  <a:srgbClr val="B07851"/>
                </a:solidFill>
                <a:effectLst/>
                <a:latin typeface="Arial" panose="020B0604020202020204" pitchFamily="34" charset="0"/>
              </a:rPr>
              <a:t>. Vestibulum </a:t>
            </a:r>
            <a:r>
              <a:rPr lang="en-US" err="1">
                <a:solidFill>
                  <a:srgbClr val="B07851"/>
                </a:solidFill>
                <a:effectLst/>
                <a:latin typeface="Arial" panose="020B0604020202020204" pitchFamily="34" charset="0"/>
              </a:rPr>
              <a:t>ut</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laoreet</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quam</a:t>
            </a:r>
            <a:r>
              <a:rPr lang="en-US">
                <a:solidFill>
                  <a:srgbClr val="B07851"/>
                </a:solidFill>
                <a:effectLst/>
                <a:latin typeface="Arial" panose="020B0604020202020204" pitchFamily="34" charset="0"/>
              </a:rPr>
              <a:t>, et </a:t>
            </a:r>
            <a:r>
              <a:rPr lang="en-US" err="1">
                <a:solidFill>
                  <a:srgbClr val="B07851"/>
                </a:solidFill>
                <a:effectLst/>
                <a:latin typeface="Arial" panose="020B0604020202020204" pitchFamily="34" charset="0"/>
              </a:rPr>
              <a:t>porttitor</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odio</a:t>
            </a:r>
            <a:r>
              <a:rPr lang="en-US">
                <a:solidFill>
                  <a:srgbClr val="B07851"/>
                </a:solidFill>
                <a:effectLst/>
                <a:latin typeface="Arial" panose="020B0604020202020204" pitchFamily="34" charset="0"/>
              </a:rPr>
              <a:t>. Nam </a:t>
            </a:r>
            <a:r>
              <a:rPr lang="en-US" err="1">
                <a:solidFill>
                  <a:srgbClr val="B07851"/>
                </a:solidFill>
                <a:effectLst/>
                <a:latin typeface="Arial" panose="020B0604020202020204" pitchFamily="34" charset="0"/>
              </a:rPr>
              <a:t>tristique</a:t>
            </a:r>
            <a:r>
              <a:rPr lang="en-US">
                <a:solidFill>
                  <a:srgbClr val="B07851"/>
                </a:solidFill>
                <a:effectLst/>
                <a:latin typeface="Arial" panose="020B0604020202020204" pitchFamily="34" charset="0"/>
              </a:rPr>
              <a:t> et </a:t>
            </a:r>
            <a:r>
              <a:rPr lang="en-US" err="1">
                <a:solidFill>
                  <a:srgbClr val="B07851"/>
                </a:solidFill>
                <a:effectLst/>
                <a:latin typeface="Arial" panose="020B0604020202020204" pitchFamily="34" charset="0"/>
              </a:rPr>
              <a:t>mauris</a:t>
            </a:r>
            <a:r>
              <a:rPr lang="en-US">
                <a:solidFill>
                  <a:srgbClr val="B07851"/>
                </a:solidFill>
                <a:effectLst/>
                <a:latin typeface="Arial" panose="020B0604020202020204" pitchFamily="34" charset="0"/>
              </a:rPr>
              <a:t> a </a:t>
            </a:r>
            <a:r>
              <a:rPr lang="en-US" err="1">
                <a:solidFill>
                  <a:srgbClr val="B07851"/>
                </a:solidFill>
                <a:effectLst/>
                <a:latin typeface="Arial" panose="020B0604020202020204" pitchFamily="34" charset="0"/>
              </a:rPr>
              <a:t>blandit</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Etiam</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sagittis</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eleifend</a:t>
            </a:r>
            <a:r>
              <a:rPr lang="en-US">
                <a:solidFill>
                  <a:srgbClr val="B07851"/>
                </a:solidFill>
                <a:effectLst/>
                <a:latin typeface="Arial" panose="020B0604020202020204" pitchFamily="34" charset="0"/>
              </a:rPr>
              <a:t> </a:t>
            </a:r>
            <a:r>
              <a:rPr lang="en-US" err="1">
                <a:solidFill>
                  <a:srgbClr val="B07851"/>
                </a:solidFill>
                <a:effectLst/>
                <a:latin typeface="Arial" panose="020B0604020202020204" pitchFamily="34" charset="0"/>
              </a:rPr>
              <a:t>sapien</a:t>
            </a:r>
            <a:r>
              <a:rPr lang="en-US">
                <a:solidFill>
                  <a:srgbClr val="B07851"/>
                </a:solidFill>
                <a:effectLst/>
                <a:latin typeface="Arial" panose="020B0604020202020204" pitchFamily="34" charset="0"/>
              </a:rPr>
              <a:t>, et </a:t>
            </a:r>
            <a:r>
              <a:rPr lang="en-US" err="1">
                <a:solidFill>
                  <a:srgbClr val="B07851"/>
                </a:solidFill>
                <a:effectLst/>
                <a:latin typeface="Arial" panose="020B0604020202020204" pitchFamily="34" charset="0"/>
              </a:rPr>
              <a:t>efficitur</a:t>
            </a:r>
            <a:r>
              <a:rPr lang="en-US">
                <a:solidFill>
                  <a:srgbClr val="B07851"/>
                </a:solidFill>
                <a:effectLst/>
                <a:latin typeface="Arial" panose="020B0604020202020204" pitchFamily="34" charset="0"/>
              </a:rPr>
              <a:t> ipsum.</a:t>
            </a:r>
            <a:endParaRPr lang="en-US">
              <a:solidFill>
                <a:srgbClr val="B07851"/>
              </a:solidFill>
            </a:endParaRPr>
          </a:p>
        </p:txBody>
      </p:sp>
      <p:sp>
        <p:nvSpPr>
          <p:cNvPr id="13" name="Text Placeholder 9">
            <a:extLst>
              <a:ext uri="{FF2B5EF4-FFF2-40B4-BE49-F238E27FC236}">
                <a16:creationId xmlns:a16="http://schemas.microsoft.com/office/drawing/2014/main" id="{80CF2886-0FBC-8245-99E4-3ABEBBD60CE7}"/>
              </a:ext>
            </a:extLst>
          </p:cNvPr>
          <p:cNvSpPr>
            <a:spLocks noGrp="1"/>
          </p:cNvSpPr>
          <p:nvPr>
            <p:ph type="body" sz="quarter" idx="16" hasCustomPrompt="1"/>
          </p:nvPr>
        </p:nvSpPr>
        <p:spPr>
          <a:xfrm>
            <a:off x="7075935" y="1930401"/>
            <a:ext cx="4597558" cy="405522"/>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Tree>
    <p:extLst>
      <p:ext uri="{BB962C8B-B14F-4D97-AF65-F5344CB8AC3E}">
        <p14:creationId xmlns:p14="http://schemas.microsoft.com/office/powerpoint/2010/main" val="94340263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7E82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pic>
        <p:nvPicPr>
          <p:cNvPr id="12" name="Picture 11">
            <a:extLst>
              <a:ext uri="{FF2B5EF4-FFF2-40B4-BE49-F238E27FC236}">
                <a16:creationId xmlns:a16="http://schemas.microsoft.com/office/drawing/2014/main" id="{48B0912F-4638-4D4F-B41B-191FCC149A3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7" name="Text Placeholder 7">
            <a:extLst>
              <a:ext uri="{FF2B5EF4-FFF2-40B4-BE49-F238E27FC236}">
                <a16:creationId xmlns:a16="http://schemas.microsoft.com/office/drawing/2014/main" id="{32B4A71B-B2C6-924C-AEA9-3E635DFB9E2E}"/>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3" name="Text Placeholder 9">
            <a:extLst>
              <a:ext uri="{FF2B5EF4-FFF2-40B4-BE49-F238E27FC236}">
                <a16:creationId xmlns:a16="http://schemas.microsoft.com/office/drawing/2014/main" id="{F4BAF810-3D88-3444-8BE5-5B6BB1115748}"/>
              </a:ext>
            </a:extLst>
          </p:cNvPr>
          <p:cNvSpPr>
            <a:spLocks noGrp="1"/>
          </p:cNvSpPr>
          <p:nvPr>
            <p:ph type="body" sz="quarter" idx="16" hasCustomPrompt="1"/>
          </p:nvPr>
        </p:nvSpPr>
        <p:spPr>
          <a:xfrm>
            <a:off x="7075935" y="1930401"/>
            <a:ext cx="4597558" cy="405522"/>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4" name="Text Placeholder 3">
            <a:extLst>
              <a:ext uri="{FF2B5EF4-FFF2-40B4-BE49-F238E27FC236}">
                <a16:creationId xmlns:a16="http://schemas.microsoft.com/office/drawing/2014/main" id="{B207BE3F-3058-F342-9580-7A919A457FDF}"/>
              </a:ext>
            </a:extLst>
          </p:cNvPr>
          <p:cNvSpPr>
            <a:spLocks noGrp="1"/>
          </p:cNvSpPr>
          <p:nvPr>
            <p:ph type="body" sz="quarter" idx="14" hasCustomPrompt="1"/>
          </p:nvPr>
        </p:nvSpPr>
        <p:spPr>
          <a:xfrm>
            <a:off x="7075935" y="2755628"/>
            <a:ext cx="4604757" cy="2185988"/>
          </a:xfrm>
          <a:prstGeom prst="rect">
            <a:avLst/>
          </a:prstGeom>
        </p:spPr>
        <p:txBody>
          <a:bodyPr/>
          <a:lstStyle>
            <a:lvl1pPr marL="0" marR="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lang="en-US" sz="1601" b="0" i="0">
                <a:solidFill>
                  <a:srgbClr val="73783F"/>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73783F"/>
                </a:solidFill>
                <a:effectLst/>
                <a:latin typeface="Arial" panose="020B0604020202020204" pitchFamily="34" charset="0"/>
              </a:rPr>
              <a:t>Lorem ipsum dolor sit </a:t>
            </a:r>
            <a:r>
              <a:rPr lang="en-US" err="1">
                <a:solidFill>
                  <a:srgbClr val="73783F"/>
                </a:solidFill>
                <a:effectLst/>
                <a:latin typeface="Arial" panose="020B0604020202020204" pitchFamily="34" charset="0"/>
              </a:rPr>
              <a:t>amet</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consectetur</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adipiscing</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elit</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Praesent</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eu</a:t>
            </a:r>
            <a:r>
              <a:rPr lang="en-US">
                <a:solidFill>
                  <a:srgbClr val="73783F"/>
                </a:solidFill>
                <a:effectLst/>
                <a:latin typeface="Arial" panose="020B0604020202020204" pitchFamily="34" charset="0"/>
              </a:rPr>
              <a:t> ante et </a:t>
            </a:r>
            <a:r>
              <a:rPr lang="en-US" err="1">
                <a:solidFill>
                  <a:srgbClr val="73783F"/>
                </a:solidFill>
                <a:effectLst/>
                <a:latin typeface="Arial" panose="020B0604020202020204" pitchFamily="34" charset="0"/>
              </a:rPr>
              <a:t>lacus</a:t>
            </a:r>
            <a:r>
              <a:rPr lang="en-US">
                <a:solidFill>
                  <a:srgbClr val="73783F"/>
                </a:solidFill>
                <a:effectLst/>
                <a:latin typeface="Arial" panose="020B0604020202020204" pitchFamily="34" charset="0"/>
              </a:rPr>
              <a:t> fermentum </a:t>
            </a:r>
            <a:r>
              <a:rPr lang="en-US" err="1">
                <a:solidFill>
                  <a:srgbClr val="73783F"/>
                </a:solidFill>
                <a:effectLst/>
                <a:latin typeface="Arial" panose="020B0604020202020204" pitchFamily="34" charset="0"/>
              </a:rPr>
              <a:t>pretium</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ut</a:t>
            </a:r>
            <a:r>
              <a:rPr lang="en-US">
                <a:solidFill>
                  <a:srgbClr val="73783F"/>
                </a:solidFill>
                <a:effectLst/>
                <a:latin typeface="Arial" panose="020B0604020202020204" pitchFamily="34" charset="0"/>
              </a:rPr>
              <a:t> ac </a:t>
            </a:r>
            <a:r>
              <a:rPr lang="en-US" err="1">
                <a:solidFill>
                  <a:srgbClr val="73783F"/>
                </a:solidFill>
                <a:effectLst/>
                <a:latin typeface="Arial" panose="020B0604020202020204" pitchFamily="34" charset="0"/>
              </a:rPr>
              <a:t>leo</a:t>
            </a:r>
            <a:r>
              <a:rPr lang="en-US">
                <a:solidFill>
                  <a:srgbClr val="73783F"/>
                </a:solidFill>
                <a:effectLst/>
                <a:latin typeface="Arial" panose="020B0604020202020204" pitchFamily="34" charset="0"/>
              </a:rPr>
              <a:t>. Vestibulum </a:t>
            </a:r>
            <a:r>
              <a:rPr lang="en-US" err="1">
                <a:solidFill>
                  <a:srgbClr val="73783F"/>
                </a:solidFill>
                <a:effectLst/>
                <a:latin typeface="Arial" panose="020B0604020202020204" pitchFamily="34" charset="0"/>
              </a:rPr>
              <a:t>ut</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laoreet</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quam</a:t>
            </a:r>
            <a:r>
              <a:rPr lang="en-US">
                <a:solidFill>
                  <a:srgbClr val="73783F"/>
                </a:solidFill>
                <a:effectLst/>
                <a:latin typeface="Arial" panose="020B0604020202020204" pitchFamily="34" charset="0"/>
              </a:rPr>
              <a:t>, et </a:t>
            </a:r>
            <a:r>
              <a:rPr lang="en-US" err="1">
                <a:solidFill>
                  <a:srgbClr val="73783F"/>
                </a:solidFill>
                <a:effectLst/>
                <a:latin typeface="Arial" panose="020B0604020202020204" pitchFamily="34" charset="0"/>
              </a:rPr>
              <a:t>porttitor</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odio</a:t>
            </a:r>
            <a:r>
              <a:rPr lang="en-US">
                <a:solidFill>
                  <a:srgbClr val="73783F"/>
                </a:solidFill>
                <a:effectLst/>
                <a:latin typeface="Arial" panose="020B0604020202020204" pitchFamily="34" charset="0"/>
              </a:rPr>
              <a:t>. Nam </a:t>
            </a:r>
            <a:r>
              <a:rPr lang="en-US" err="1">
                <a:solidFill>
                  <a:srgbClr val="73783F"/>
                </a:solidFill>
                <a:effectLst/>
                <a:latin typeface="Arial" panose="020B0604020202020204" pitchFamily="34" charset="0"/>
              </a:rPr>
              <a:t>tristique</a:t>
            </a:r>
            <a:r>
              <a:rPr lang="en-US">
                <a:solidFill>
                  <a:srgbClr val="73783F"/>
                </a:solidFill>
                <a:effectLst/>
                <a:latin typeface="Arial" panose="020B0604020202020204" pitchFamily="34" charset="0"/>
              </a:rPr>
              <a:t> et </a:t>
            </a:r>
            <a:r>
              <a:rPr lang="en-US" err="1">
                <a:solidFill>
                  <a:srgbClr val="73783F"/>
                </a:solidFill>
                <a:effectLst/>
                <a:latin typeface="Arial" panose="020B0604020202020204" pitchFamily="34" charset="0"/>
              </a:rPr>
              <a:t>mauris</a:t>
            </a:r>
            <a:r>
              <a:rPr lang="en-US">
                <a:solidFill>
                  <a:srgbClr val="73783F"/>
                </a:solidFill>
                <a:effectLst/>
                <a:latin typeface="Arial" panose="020B0604020202020204" pitchFamily="34" charset="0"/>
              </a:rPr>
              <a:t> a </a:t>
            </a:r>
            <a:r>
              <a:rPr lang="en-US" err="1">
                <a:solidFill>
                  <a:srgbClr val="73783F"/>
                </a:solidFill>
                <a:effectLst/>
                <a:latin typeface="Arial" panose="020B0604020202020204" pitchFamily="34" charset="0"/>
              </a:rPr>
              <a:t>blandit</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Etiam</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sagittis</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eleifend</a:t>
            </a:r>
            <a:r>
              <a:rPr lang="en-US">
                <a:solidFill>
                  <a:srgbClr val="73783F"/>
                </a:solidFill>
                <a:effectLst/>
                <a:latin typeface="Arial" panose="020B0604020202020204" pitchFamily="34" charset="0"/>
              </a:rPr>
              <a:t> </a:t>
            </a:r>
            <a:r>
              <a:rPr lang="en-US" err="1">
                <a:solidFill>
                  <a:srgbClr val="73783F"/>
                </a:solidFill>
                <a:effectLst/>
                <a:latin typeface="Arial" panose="020B0604020202020204" pitchFamily="34" charset="0"/>
              </a:rPr>
              <a:t>sapien</a:t>
            </a:r>
            <a:r>
              <a:rPr lang="en-US">
                <a:solidFill>
                  <a:srgbClr val="73783F"/>
                </a:solidFill>
                <a:effectLst/>
                <a:latin typeface="Arial" panose="020B0604020202020204" pitchFamily="34" charset="0"/>
              </a:rPr>
              <a:t>, et </a:t>
            </a:r>
            <a:r>
              <a:rPr lang="en-US" err="1">
                <a:solidFill>
                  <a:srgbClr val="73783F"/>
                </a:solidFill>
                <a:effectLst/>
                <a:latin typeface="Arial" panose="020B0604020202020204" pitchFamily="34" charset="0"/>
              </a:rPr>
              <a:t>efficitur</a:t>
            </a:r>
            <a:r>
              <a:rPr lang="en-US">
                <a:solidFill>
                  <a:srgbClr val="73783F"/>
                </a:solidFill>
                <a:effectLst/>
                <a:latin typeface="Arial" panose="020B0604020202020204" pitchFamily="34" charset="0"/>
              </a:rPr>
              <a:t> ipsum.</a:t>
            </a:r>
            <a:endParaRPr lang="en-US">
              <a:solidFill>
                <a:srgbClr val="73783F"/>
              </a:solidFill>
            </a:endParaRPr>
          </a:p>
        </p:txBody>
      </p:sp>
    </p:spTree>
    <p:extLst>
      <p:ext uri="{BB962C8B-B14F-4D97-AF65-F5344CB8AC3E}">
        <p14:creationId xmlns:p14="http://schemas.microsoft.com/office/powerpoint/2010/main" val="187568396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32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69FB44A-2108-2849-A5BF-81A194DCB35D}"/>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pic>
        <p:nvPicPr>
          <p:cNvPr id="8" name="Picture 7">
            <a:extLst>
              <a:ext uri="{FF2B5EF4-FFF2-40B4-BE49-F238E27FC236}">
                <a16:creationId xmlns:a16="http://schemas.microsoft.com/office/drawing/2014/main" id="{89568422-D711-0947-B351-DCF5314429E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3B6F7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12" name="Text Placeholder 7">
            <a:extLst>
              <a:ext uri="{FF2B5EF4-FFF2-40B4-BE49-F238E27FC236}">
                <a16:creationId xmlns:a16="http://schemas.microsoft.com/office/drawing/2014/main" id="{F2CAF8B0-F81B-E446-878F-460DFF0859C7}"/>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4" name="Text Placeholder 3">
            <a:extLst>
              <a:ext uri="{FF2B5EF4-FFF2-40B4-BE49-F238E27FC236}">
                <a16:creationId xmlns:a16="http://schemas.microsoft.com/office/drawing/2014/main" id="{2F39B236-E438-B046-B62F-E7A22775B483}"/>
              </a:ext>
            </a:extLst>
          </p:cNvPr>
          <p:cNvSpPr>
            <a:spLocks noGrp="1"/>
          </p:cNvSpPr>
          <p:nvPr>
            <p:ph type="body" sz="quarter" idx="14" hasCustomPrompt="1"/>
          </p:nvPr>
        </p:nvSpPr>
        <p:spPr>
          <a:xfrm>
            <a:off x="7075935" y="2755628"/>
            <a:ext cx="4604757" cy="2185988"/>
          </a:xfrm>
          <a:prstGeom prst="rect">
            <a:avLst/>
          </a:prstGeom>
        </p:spPr>
        <p:txBody>
          <a:bodyPr/>
          <a:lstStyle>
            <a:lvl1pPr marL="0" marR="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lang="en-US" sz="1601" b="0" i="0" baseline="0" smtClean="0">
                <a:solidFill>
                  <a:srgbClr val="3D7177"/>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marL="0" marR="0" lvl="0" indent="0" algn="l" defTabSz="913959" rtl="0" eaLnBrk="1" fontAlgn="auto" latinLnBrk="0" hangingPunct="1">
              <a:lnSpc>
                <a:spcPct val="150000"/>
              </a:lnSpc>
              <a:spcBef>
                <a:spcPts val="0"/>
              </a:spcBef>
              <a:spcAft>
                <a:spcPts val="0"/>
              </a:spcAft>
              <a:buClrTx/>
              <a:buSzTx/>
              <a:buFont typeface="Arial" panose="020B0604020202020204" pitchFamily="34" charset="0"/>
              <a:buNone/>
              <a:tabLst/>
              <a:defRPr/>
            </a:pPr>
            <a:r>
              <a:rPr lang="en-US">
                <a:solidFill>
                  <a:srgbClr val="3D7177"/>
                </a:solidFill>
                <a:effectLst/>
                <a:latin typeface="Arial" panose="020B0604020202020204" pitchFamily="34" charset="0"/>
              </a:rPr>
              <a:t>Lorem ipsum dolor sit </a:t>
            </a:r>
            <a:r>
              <a:rPr lang="en-US" err="1">
                <a:solidFill>
                  <a:srgbClr val="3D7177"/>
                </a:solidFill>
                <a:effectLst/>
                <a:latin typeface="Arial" panose="020B0604020202020204" pitchFamily="34" charset="0"/>
              </a:rPr>
              <a:t>amet</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consectetur</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adipiscing</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elit</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Praesent</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eu</a:t>
            </a:r>
            <a:r>
              <a:rPr lang="en-US">
                <a:solidFill>
                  <a:srgbClr val="3D7177"/>
                </a:solidFill>
                <a:effectLst/>
                <a:latin typeface="Arial" panose="020B0604020202020204" pitchFamily="34" charset="0"/>
              </a:rPr>
              <a:t> ante et </a:t>
            </a:r>
            <a:r>
              <a:rPr lang="en-US" err="1">
                <a:solidFill>
                  <a:srgbClr val="3D7177"/>
                </a:solidFill>
                <a:effectLst/>
                <a:latin typeface="Arial" panose="020B0604020202020204" pitchFamily="34" charset="0"/>
              </a:rPr>
              <a:t>lacus</a:t>
            </a:r>
            <a:r>
              <a:rPr lang="en-US">
                <a:solidFill>
                  <a:srgbClr val="3D7177"/>
                </a:solidFill>
                <a:effectLst/>
                <a:latin typeface="Arial" panose="020B0604020202020204" pitchFamily="34" charset="0"/>
              </a:rPr>
              <a:t> fermentum </a:t>
            </a:r>
            <a:r>
              <a:rPr lang="en-US" err="1">
                <a:solidFill>
                  <a:srgbClr val="3D7177"/>
                </a:solidFill>
                <a:effectLst/>
                <a:latin typeface="Arial" panose="020B0604020202020204" pitchFamily="34" charset="0"/>
              </a:rPr>
              <a:t>pretium</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ut</a:t>
            </a:r>
            <a:r>
              <a:rPr lang="en-US">
                <a:solidFill>
                  <a:srgbClr val="3D7177"/>
                </a:solidFill>
                <a:effectLst/>
                <a:latin typeface="Arial" panose="020B0604020202020204" pitchFamily="34" charset="0"/>
              </a:rPr>
              <a:t> ac </a:t>
            </a:r>
            <a:r>
              <a:rPr lang="en-US" err="1">
                <a:solidFill>
                  <a:srgbClr val="3D7177"/>
                </a:solidFill>
                <a:effectLst/>
                <a:latin typeface="Arial" panose="020B0604020202020204" pitchFamily="34" charset="0"/>
              </a:rPr>
              <a:t>leo</a:t>
            </a:r>
            <a:r>
              <a:rPr lang="en-US">
                <a:solidFill>
                  <a:srgbClr val="3D7177"/>
                </a:solidFill>
                <a:effectLst/>
                <a:latin typeface="Arial" panose="020B0604020202020204" pitchFamily="34" charset="0"/>
              </a:rPr>
              <a:t>. Vestibulum </a:t>
            </a:r>
            <a:r>
              <a:rPr lang="en-US" err="1">
                <a:solidFill>
                  <a:srgbClr val="3D7177"/>
                </a:solidFill>
                <a:effectLst/>
                <a:latin typeface="Arial" panose="020B0604020202020204" pitchFamily="34" charset="0"/>
              </a:rPr>
              <a:t>ut</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laoreet</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quam</a:t>
            </a:r>
            <a:r>
              <a:rPr lang="en-US">
                <a:solidFill>
                  <a:srgbClr val="3D7177"/>
                </a:solidFill>
                <a:effectLst/>
                <a:latin typeface="Arial" panose="020B0604020202020204" pitchFamily="34" charset="0"/>
              </a:rPr>
              <a:t>, et </a:t>
            </a:r>
            <a:r>
              <a:rPr lang="en-US" err="1">
                <a:solidFill>
                  <a:srgbClr val="3D7177"/>
                </a:solidFill>
                <a:effectLst/>
                <a:latin typeface="Arial" panose="020B0604020202020204" pitchFamily="34" charset="0"/>
              </a:rPr>
              <a:t>porttitor</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odio</a:t>
            </a:r>
            <a:r>
              <a:rPr lang="en-US">
                <a:solidFill>
                  <a:srgbClr val="3D7177"/>
                </a:solidFill>
                <a:effectLst/>
                <a:latin typeface="Arial" panose="020B0604020202020204" pitchFamily="34" charset="0"/>
              </a:rPr>
              <a:t>. Nam </a:t>
            </a:r>
            <a:r>
              <a:rPr lang="en-US" err="1">
                <a:solidFill>
                  <a:srgbClr val="3D7177"/>
                </a:solidFill>
                <a:effectLst/>
                <a:latin typeface="Arial" panose="020B0604020202020204" pitchFamily="34" charset="0"/>
              </a:rPr>
              <a:t>tristique</a:t>
            </a:r>
            <a:r>
              <a:rPr lang="en-US">
                <a:solidFill>
                  <a:srgbClr val="3D7177"/>
                </a:solidFill>
                <a:effectLst/>
                <a:latin typeface="Arial" panose="020B0604020202020204" pitchFamily="34" charset="0"/>
              </a:rPr>
              <a:t> et </a:t>
            </a:r>
            <a:r>
              <a:rPr lang="en-US" err="1">
                <a:solidFill>
                  <a:srgbClr val="3D7177"/>
                </a:solidFill>
                <a:effectLst/>
                <a:latin typeface="Arial" panose="020B0604020202020204" pitchFamily="34" charset="0"/>
              </a:rPr>
              <a:t>mauris</a:t>
            </a:r>
            <a:r>
              <a:rPr lang="en-US">
                <a:solidFill>
                  <a:srgbClr val="3D7177"/>
                </a:solidFill>
                <a:effectLst/>
                <a:latin typeface="Arial" panose="020B0604020202020204" pitchFamily="34" charset="0"/>
              </a:rPr>
              <a:t> a </a:t>
            </a:r>
            <a:r>
              <a:rPr lang="en-US" err="1">
                <a:solidFill>
                  <a:srgbClr val="3D7177"/>
                </a:solidFill>
                <a:effectLst/>
                <a:latin typeface="Arial" panose="020B0604020202020204" pitchFamily="34" charset="0"/>
              </a:rPr>
              <a:t>blandit</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Etiam</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sagittis</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eleifend</a:t>
            </a:r>
            <a:r>
              <a:rPr lang="en-US">
                <a:solidFill>
                  <a:srgbClr val="3D7177"/>
                </a:solidFill>
                <a:effectLst/>
                <a:latin typeface="Arial" panose="020B0604020202020204" pitchFamily="34" charset="0"/>
              </a:rPr>
              <a:t> </a:t>
            </a:r>
            <a:r>
              <a:rPr lang="en-US" err="1">
                <a:solidFill>
                  <a:srgbClr val="3D7177"/>
                </a:solidFill>
                <a:effectLst/>
                <a:latin typeface="Arial" panose="020B0604020202020204" pitchFamily="34" charset="0"/>
              </a:rPr>
              <a:t>sapien</a:t>
            </a:r>
            <a:r>
              <a:rPr lang="en-US">
                <a:solidFill>
                  <a:srgbClr val="3D7177"/>
                </a:solidFill>
                <a:effectLst/>
                <a:latin typeface="Arial" panose="020B0604020202020204" pitchFamily="34" charset="0"/>
              </a:rPr>
              <a:t>, et </a:t>
            </a:r>
            <a:r>
              <a:rPr lang="en-US" err="1">
                <a:solidFill>
                  <a:srgbClr val="3D7177"/>
                </a:solidFill>
                <a:effectLst/>
                <a:latin typeface="Arial" panose="020B0604020202020204" pitchFamily="34" charset="0"/>
              </a:rPr>
              <a:t>efficitur</a:t>
            </a:r>
            <a:r>
              <a:rPr lang="en-US">
                <a:solidFill>
                  <a:srgbClr val="3D7177"/>
                </a:solidFill>
                <a:effectLst/>
                <a:latin typeface="Arial" panose="020B0604020202020204" pitchFamily="34" charset="0"/>
              </a:rPr>
              <a:t> ipsum.</a:t>
            </a:r>
            <a:endParaRPr lang="en-US">
              <a:solidFill>
                <a:srgbClr val="3D7177"/>
              </a:solidFill>
            </a:endParaRPr>
          </a:p>
        </p:txBody>
      </p:sp>
      <p:sp>
        <p:nvSpPr>
          <p:cNvPr id="16" name="Text Placeholder 9">
            <a:extLst>
              <a:ext uri="{FF2B5EF4-FFF2-40B4-BE49-F238E27FC236}">
                <a16:creationId xmlns:a16="http://schemas.microsoft.com/office/drawing/2014/main" id="{9B1B96C0-35C5-8C49-B05D-E347E19EFA59}"/>
              </a:ext>
            </a:extLst>
          </p:cNvPr>
          <p:cNvSpPr>
            <a:spLocks noGrp="1"/>
          </p:cNvSpPr>
          <p:nvPr>
            <p:ph type="body" sz="quarter" idx="16" hasCustomPrompt="1"/>
          </p:nvPr>
        </p:nvSpPr>
        <p:spPr>
          <a:xfrm>
            <a:off x="7075935" y="1930401"/>
            <a:ext cx="4597558" cy="405522"/>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Tree>
    <p:extLst>
      <p:ext uri="{BB962C8B-B14F-4D97-AF65-F5344CB8AC3E}">
        <p14:creationId xmlns:p14="http://schemas.microsoft.com/office/powerpoint/2010/main" val="423301127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0" name="Text Placeholder 9">
            <a:extLst>
              <a:ext uri="{FF2B5EF4-FFF2-40B4-BE49-F238E27FC236}">
                <a16:creationId xmlns:a16="http://schemas.microsoft.com/office/drawing/2014/main" id="{AB398BB6-C986-BD4C-9D2D-521B8A8F93C8}"/>
              </a:ext>
            </a:extLst>
          </p:cNvPr>
          <p:cNvSpPr>
            <a:spLocks noGrp="1"/>
          </p:cNvSpPr>
          <p:nvPr>
            <p:ph type="body" sz="quarter" idx="13" hasCustomPrompt="1"/>
          </p:nvPr>
        </p:nvSpPr>
        <p:spPr>
          <a:xfrm>
            <a:off x="811424" y="3121571"/>
            <a:ext cx="4597558" cy="662152"/>
          </a:xfrm>
          <a:prstGeom prst="rect">
            <a:avLst/>
          </a:prstGeom>
        </p:spPr>
        <p:txBody>
          <a:bodyPr anchor="ctr">
            <a:noAutofit/>
          </a:bodyPr>
          <a:lstStyle>
            <a:lvl1pPr marL="0" indent="0">
              <a:buNone/>
              <a:defRPr sz="4799" b="1">
                <a:solidFill>
                  <a:srgbClr val="6D6D65"/>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8" name="Text Placeholder 7">
            <a:extLst>
              <a:ext uri="{FF2B5EF4-FFF2-40B4-BE49-F238E27FC236}">
                <a16:creationId xmlns:a16="http://schemas.microsoft.com/office/drawing/2014/main" id="{C228BFF0-8480-F04D-8F95-A83BAE624D0F}"/>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9" name="Text Placeholder 3">
            <a:extLst>
              <a:ext uri="{FF2B5EF4-FFF2-40B4-BE49-F238E27FC236}">
                <a16:creationId xmlns:a16="http://schemas.microsoft.com/office/drawing/2014/main" id="{F760D4FF-E41B-BA4A-A346-D29D48A973E7}"/>
              </a:ext>
            </a:extLst>
          </p:cNvPr>
          <p:cNvSpPr>
            <a:spLocks noGrp="1"/>
          </p:cNvSpPr>
          <p:nvPr>
            <p:ph type="body" sz="quarter" idx="14" hasCustomPrompt="1"/>
          </p:nvPr>
        </p:nvSpPr>
        <p:spPr>
          <a:xfrm>
            <a:off x="7075935" y="2755628"/>
            <a:ext cx="4604757" cy="2185988"/>
          </a:xfrm>
          <a:prstGeom prst="rect">
            <a:avLst/>
          </a:prstGeom>
        </p:spPr>
        <p:txBody>
          <a:bodyPr/>
          <a:lstStyle>
            <a:lvl1pPr marL="0" indent="0">
              <a:lnSpc>
                <a:spcPct val="150000"/>
              </a:lnSpc>
              <a:spcBef>
                <a:spcPts val="0"/>
              </a:spcBef>
              <a:buNone/>
              <a:defRPr lang="en-US" sz="1601" b="0" i="0" smtClean="0">
                <a:solidFill>
                  <a:srgbClr val="65655D"/>
                </a:solidFill>
                <a:effectLst/>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r>
              <a:rPr lang="en-US">
                <a:solidFill>
                  <a:srgbClr val="65655D"/>
                </a:solidFill>
                <a:effectLst/>
                <a:latin typeface="Arial" panose="020B0604020202020204" pitchFamily="34" charset="0"/>
              </a:rPr>
              <a:t>Lorem ipsum dolor sit </a:t>
            </a:r>
            <a:r>
              <a:rPr lang="en-US" err="1">
                <a:solidFill>
                  <a:srgbClr val="65655D"/>
                </a:solidFill>
                <a:effectLst/>
                <a:latin typeface="Arial" panose="020B0604020202020204" pitchFamily="34" charset="0"/>
              </a:rPr>
              <a:t>amet</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consectetur</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adipiscing</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elit</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Praesent</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eu</a:t>
            </a:r>
            <a:r>
              <a:rPr lang="en-US">
                <a:solidFill>
                  <a:srgbClr val="65655D"/>
                </a:solidFill>
                <a:effectLst/>
                <a:latin typeface="Arial" panose="020B0604020202020204" pitchFamily="34" charset="0"/>
              </a:rPr>
              <a:t> ante et </a:t>
            </a:r>
            <a:r>
              <a:rPr lang="en-US" err="1">
                <a:solidFill>
                  <a:srgbClr val="65655D"/>
                </a:solidFill>
                <a:effectLst/>
                <a:latin typeface="Arial" panose="020B0604020202020204" pitchFamily="34" charset="0"/>
              </a:rPr>
              <a:t>lacus</a:t>
            </a:r>
            <a:r>
              <a:rPr lang="en-US">
                <a:solidFill>
                  <a:srgbClr val="65655D"/>
                </a:solidFill>
                <a:effectLst/>
                <a:latin typeface="Arial" panose="020B0604020202020204" pitchFamily="34" charset="0"/>
              </a:rPr>
              <a:t> fermentum </a:t>
            </a:r>
            <a:r>
              <a:rPr lang="en-US" err="1">
                <a:solidFill>
                  <a:srgbClr val="65655D"/>
                </a:solidFill>
                <a:effectLst/>
                <a:latin typeface="Arial" panose="020B0604020202020204" pitchFamily="34" charset="0"/>
              </a:rPr>
              <a:t>pretium</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ut</a:t>
            </a:r>
            <a:r>
              <a:rPr lang="en-US">
                <a:solidFill>
                  <a:srgbClr val="65655D"/>
                </a:solidFill>
                <a:effectLst/>
                <a:latin typeface="Arial" panose="020B0604020202020204" pitchFamily="34" charset="0"/>
              </a:rPr>
              <a:t> ac </a:t>
            </a:r>
            <a:r>
              <a:rPr lang="en-US" err="1">
                <a:solidFill>
                  <a:srgbClr val="65655D"/>
                </a:solidFill>
                <a:effectLst/>
                <a:latin typeface="Arial" panose="020B0604020202020204" pitchFamily="34" charset="0"/>
              </a:rPr>
              <a:t>leo</a:t>
            </a:r>
            <a:r>
              <a:rPr lang="en-US">
                <a:solidFill>
                  <a:srgbClr val="65655D"/>
                </a:solidFill>
                <a:effectLst/>
                <a:latin typeface="Arial" panose="020B0604020202020204" pitchFamily="34" charset="0"/>
              </a:rPr>
              <a:t>. Vestibulum </a:t>
            </a:r>
            <a:r>
              <a:rPr lang="en-US" err="1">
                <a:solidFill>
                  <a:srgbClr val="65655D"/>
                </a:solidFill>
                <a:effectLst/>
                <a:latin typeface="Arial" panose="020B0604020202020204" pitchFamily="34" charset="0"/>
              </a:rPr>
              <a:t>ut</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laoreet</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quam</a:t>
            </a:r>
            <a:r>
              <a:rPr lang="en-US">
                <a:solidFill>
                  <a:srgbClr val="65655D"/>
                </a:solidFill>
                <a:effectLst/>
                <a:latin typeface="Arial" panose="020B0604020202020204" pitchFamily="34" charset="0"/>
              </a:rPr>
              <a:t>, et </a:t>
            </a:r>
            <a:r>
              <a:rPr lang="en-US" err="1">
                <a:solidFill>
                  <a:srgbClr val="65655D"/>
                </a:solidFill>
                <a:effectLst/>
                <a:latin typeface="Arial" panose="020B0604020202020204" pitchFamily="34" charset="0"/>
              </a:rPr>
              <a:t>porttitor</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odio</a:t>
            </a:r>
            <a:r>
              <a:rPr lang="en-US">
                <a:solidFill>
                  <a:srgbClr val="65655D"/>
                </a:solidFill>
                <a:effectLst/>
                <a:latin typeface="Arial" panose="020B0604020202020204" pitchFamily="34" charset="0"/>
              </a:rPr>
              <a:t>. Nam </a:t>
            </a:r>
            <a:r>
              <a:rPr lang="en-US" err="1">
                <a:solidFill>
                  <a:srgbClr val="65655D"/>
                </a:solidFill>
                <a:effectLst/>
                <a:latin typeface="Arial" panose="020B0604020202020204" pitchFamily="34" charset="0"/>
              </a:rPr>
              <a:t>tristique</a:t>
            </a:r>
            <a:r>
              <a:rPr lang="en-US">
                <a:solidFill>
                  <a:srgbClr val="65655D"/>
                </a:solidFill>
                <a:effectLst/>
                <a:latin typeface="Arial" panose="020B0604020202020204" pitchFamily="34" charset="0"/>
              </a:rPr>
              <a:t> et </a:t>
            </a:r>
            <a:r>
              <a:rPr lang="en-US" err="1">
                <a:solidFill>
                  <a:srgbClr val="65655D"/>
                </a:solidFill>
                <a:effectLst/>
                <a:latin typeface="Arial" panose="020B0604020202020204" pitchFamily="34" charset="0"/>
              </a:rPr>
              <a:t>mauris</a:t>
            </a:r>
            <a:r>
              <a:rPr lang="en-US">
                <a:solidFill>
                  <a:srgbClr val="65655D"/>
                </a:solidFill>
                <a:effectLst/>
                <a:latin typeface="Arial" panose="020B0604020202020204" pitchFamily="34" charset="0"/>
              </a:rPr>
              <a:t> a </a:t>
            </a:r>
            <a:r>
              <a:rPr lang="en-US" err="1">
                <a:solidFill>
                  <a:srgbClr val="65655D"/>
                </a:solidFill>
                <a:effectLst/>
                <a:latin typeface="Arial" panose="020B0604020202020204" pitchFamily="34" charset="0"/>
              </a:rPr>
              <a:t>blandit</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Etiam</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sagittis</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eleifend</a:t>
            </a:r>
            <a:r>
              <a:rPr lang="en-US">
                <a:solidFill>
                  <a:srgbClr val="65655D"/>
                </a:solidFill>
                <a:effectLst/>
                <a:latin typeface="Arial" panose="020B0604020202020204" pitchFamily="34" charset="0"/>
              </a:rPr>
              <a:t> </a:t>
            </a:r>
            <a:r>
              <a:rPr lang="en-US" err="1">
                <a:solidFill>
                  <a:srgbClr val="65655D"/>
                </a:solidFill>
                <a:effectLst/>
                <a:latin typeface="Arial" panose="020B0604020202020204" pitchFamily="34" charset="0"/>
              </a:rPr>
              <a:t>sapien</a:t>
            </a:r>
            <a:r>
              <a:rPr lang="en-US">
                <a:solidFill>
                  <a:srgbClr val="65655D"/>
                </a:solidFill>
                <a:effectLst/>
                <a:latin typeface="Arial" panose="020B0604020202020204" pitchFamily="34" charset="0"/>
              </a:rPr>
              <a:t>, et </a:t>
            </a:r>
            <a:r>
              <a:rPr lang="en-US" err="1">
                <a:solidFill>
                  <a:srgbClr val="65655D"/>
                </a:solidFill>
                <a:effectLst/>
                <a:latin typeface="Arial" panose="020B0604020202020204" pitchFamily="34" charset="0"/>
              </a:rPr>
              <a:t>efficitur</a:t>
            </a:r>
            <a:r>
              <a:rPr lang="en-US">
                <a:solidFill>
                  <a:srgbClr val="65655D"/>
                </a:solidFill>
                <a:effectLst/>
                <a:latin typeface="Arial" panose="020B0604020202020204" pitchFamily="34" charset="0"/>
              </a:rPr>
              <a:t> ipsum.</a:t>
            </a:r>
            <a:endParaRPr lang="en-US">
              <a:solidFill>
                <a:srgbClr val="65655D"/>
              </a:solidFill>
            </a:endParaRPr>
          </a:p>
        </p:txBody>
      </p:sp>
      <p:sp>
        <p:nvSpPr>
          <p:cNvPr id="13" name="Text Placeholder 9">
            <a:extLst>
              <a:ext uri="{FF2B5EF4-FFF2-40B4-BE49-F238E27FC236}">
                <a16:creationId xmlns:a16="http://schemas.microsoft.com/office/drawing/2014/main" id="{E27BD0A8-4B78-254E-A1B7-AF1536167D8D}"/>
              </a:ext>
            </a:extLst>
          </p:cNvPr>
          <p:cNvSpPr>
            <a:spLocks noGrp="1"/>
          </p:cNvSpPr>
          <p:nvPr>
            <p:ph type="body" sz="quarter" idx="16" hasCustomPrompt="1"/>
          </p:nvPr>
        </p:nvSpPr>
        <p:spPr>
          <a:xfrm>
            <a:off x="7075935" y="1930401"/>
            <a:ext cx="4597558" cy="405522"/>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pic>
        <p:nvPicPr>
          <p:cNvPr id="14" name="Picture 13">
            <a:extLst>
              <a:ext uri="{FF2B5EF4-FFF2-40B4-BE49-F238E27FC236}">
                <a16:creationId xmlns:a16="http://schemas.microsoft.com/office/drawing/2014/main" id="{560C5A69-EBBB-B848-B173-5405BDE8B332}"/>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Tree>
    <p:extLst>
      <p:ext uri="{BB962C8B-B14F-4D97-AF65-F5344CB8AC3E}">
        <p14:creationId xmlns:p14="http://schemas.microsoft.com/office/powerpoint/2010/main" val="2533760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42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2704217" y="2857941"/>
            <a:ext cx="2669283" cy="1142122"/>
          </a:xfrm>
          <a:prstGeom prst="rect">
            <a:avLst/>
          </a:prstGeom>
        </p:spPr>
        <p:txBody>
          <a:bodyPr anchor="ctr">
            <a:noAutofit/>
          </a:bodyPr>
          <a:lstStyle>
            <a:lvl1pPr marL="0" indent="0">
              <a:buNone/>
              <a:defRPr sz="95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8" name="Text Placeholder 7">
            <a:extLst>
              <a:ext uri="{FF2B5EF4-FFF2-40B4-BE49-F238E27FC236}">
                <a16:creationId xmlns:a16="http://schemas.microsoft.com/office/drawing/2014/main" id="{2F6863B0-38E7-0846-9931-D5C8FDB3A35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cxnSp>
        <p:nvCxnSpPr>
          <p:cNvPr id="3" name="Straight Connector 2">
            <a:extLst>
              <a:ext uri="{FF2B5EF4-FFF2-40B4-BE49-F238E27FC236}">
                <a16:creationId xmlns:a16="http://schemas.microsoft.com/office/drawing/2014/main" id="{740CFF3F-EF2B-BD48-9410-23C36D554616}"/>
              </a:ext>
            </a:extLst>
          </p:cNvPr>
          <p:cNvCxnSpPr/>
          <p:nvPr userDrawn="1"/>
        </p:nvCxnSpPr>
        <p:spPr>
          <a:xfrm>
            <a:off x="5892748" y="1968500"/>
            <a:ext cx="0" cy="2921000"/>
          </a:xfrm>
          <a:prstGeom prst="line">
            <a:avLst/>
          </a:prstGeom>
          <a:ln w="57150">
            <a:solidFill>
              <a:srgbClr val="F8F9F8"/>
            </a:solidFill>
          </a:ln>
        </p:spPr>
        <p:style>
          <a:lnRef idx="1">
            <a:schemeClr val="accent1"/>
          </a:lnRef>
          <a:fillRef idx="0">
            <a:schemeClr val="accent1"/>
          </a:fillRef>
          <a:effectRef idx="0">
            <a:schemeClr val="accent1"/>
          </a:effectRef>
          <a:fontRef idx="minor">
            <a:schemeClr val="tx1"/>
          </a:fontRef>
        </p:style>
      </p:cxnSp>
      <p:sp>
        <p:nvSpPr>
          <p:cNvPr id="10" name="Text Placeholder 9">
            <a:extLst>
              <a:ext uri="{FF2B5EF4-FFF2-40B4-BE49-F238E27FC236}">
                <a16:creationId xmlns:a16="http://schemas.microsoft.com/office/drawing/2014/main" id="{2552AF3E-8610-B245-BD07-501E710C632A}"/>
              </a:ext>
            </a:extLst>
          </p:cNvPr>
          <p:cNvSpPr>
            <a:spLocks noGrp="1"/>
          </p:cNvSpPr>
          <p:nvPr>
            <p:ph type="body" sz="quarter" idx="16" hasCustomPrompt="1"/>
          </p:nvPr>
        </p:nvSpPr>
        <p:spPr>
          <a:xfrm>
            <a:off x="6364358" y="2615184"/>
            <a:ext cx="3150420" cy="1627632"/>
          </a:xfrm>
          <a:prstGeom prst="rect">
            <a:avLst/>
          </a:prstGeom>
        </p:spPr>
        <p:txBody>
          <a:bodyPr anchor="ctr">
            <a:noAutofit/>
          </a:bodyPr>
          <a:lstStyle>
            <a:lvl1pPr marL="0" indent="0">
              <a:lnSpc>
                <a:spcPct val="150000"/>
              </a:lnSpc>
              <a:spcBef>
                <a:spcPts val="0"/>
              </a:spcBef>
              <a:buNone/>
              <a:defRPr sz="1800">
                <a:solidFill>
                  <a:schemeClr val="bg1"/>
                </a:solidFill>
                <a:latin typeface="Arial" panose="020B0604020202020204" pitchFamily="34" charset="0"/>
                <a:cs typeface="Arial" panose="020B0604020202020204" pitchFamily="34" charset="0"/>
              </a:defRPr>
            </a:lvl1pPr>
            <a:lvl2pPr marL="456979" indent="0">
              <a:buNone/>
              <a:defRPr sz="1800">
                <a:solidFill>
                  <a:schemeClr val="bg1"/>
                </a:solidFill>
                <a:latin typeface="Arial" panose="020B0604020202020204" pitchFamily="34" charset="0"/>
                <a:cs typeface="Arial" panose="020B0604020202020204" pitchFamily="34" charset="0"/>
              </a:defRPr>
            </a:lvl2pPr>
            <a:lvl3pPr marL="913959" indent="0">
              <a:buNone/>
              <a:defRPr sz="1800">
                <a:solidFill>
                  <a:schemeClr val="bg1"/>
                </a:solidFill>
                <a:latin typeface="Arial" panose="020B0604020202020204" pitchFamily="34" charset="0"/>
                <a:cs typeface="Arial" panose="020B0604020202020204" pitchFamily="34" charset="0"/>
              </a:defRPr>
            </a:lvl3pPr>
            <a:lvl4pPr marL="1370937" indent="0">
              <a:buNone/>
              <a:defRPr sz="1800">
                <a:solidFill>
                  <a:schemeClr val="bg1"/>
                </a:solidFill>
                <a:latin typeface="Arial" panose="020B0604020202020204" pitchFamily="34" charset="0"/>
                <a:cs typeface="Arial" panose="020B0604020202020204" pitchFamily="34" charset="0"/>
              </a:defRPr>
            </a:lvl4pPr>
            <a:lvl5pPr marL="1827916" indent="0">
              <a:buNone/>
              <a:defRPr sz="18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a:t>
            </a:r>
          </a:p>
        </p:txBody>
      </p:sp>
    </p:spTree>
    <p:extLst>
      <p:ext uri="{BB962C8B-B14F-4D97-AF65-F5344CB8AC3E}">
        <p14:creationId xmlns:p14="http://schemas.microsoft.com/office/powerpoint/2010/main" val="329583992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43_Custom Layout">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D236EECB-A5F5-4A4C-B97A-4A59D91B5C6F}"/>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3" name="Picture 12">
            <a:extLst>
              <a:ext uri="{FF2B5EF4-FFF2-40B4-BE49-F238E27FC236}">
                <a16:creationId xmlns:a16="http://schemas.microsoft.com/office/drawing/2014/main" id="{E694199C-83F3-0249-A9B4-D895C271D04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7" name="Text Placeholder 7">
            <a:extLst>
              <a:ext uri="{FF2B5EF4-FFF2-40B4-BE49-F238E27FC236}">
                <a16:creationId xmlns:a16="http://schemas.microsoft.com/office/drawing/2014/main" id="{499E78CD-FACB-DE4F-BF15-65C93BB93E0C}"/>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1" name="Text Placeholder 9">
            <a:extLst>
              <a:ext uri="{FF2B5EF4-FFF2-40B4-BE49-F238E27FC236}">
                <a16:creationId xmlns:a16="http://schemas.microsoft.com/office/drawing/2014/main" id="{B5511C11-EB20-834B-8D98-BEBBF3C41116}"/>
              </a:ext>
            </a:extLst>
          </p:cNvPr>
          <p:cNvSpPr>
            <a:spLocks noGrp="1"/>
          </p:cNvSpPr>
          <p:nvPr>
            <p:ph type="body" sz="quarter" idx="13" hasCustomPrompt="1"/>
          </p:nvPr>
        </p:nvSpPr>
        <p:spPr>
          <a:xfrm>
            <a:off x="2704217" y="2857941"/>
            <a:ext cx="2669283" cy="1142122"/>
          </a:xfrm>
          <a:prstGeom prst="rect">
            <a:avLst/>
          </a:prstGeom>
        </p:spPr>
        <p:txBody>
          <a:bodyPr anchor="ctr">
            <a:noAutofit/>
          </a:bodyPr>
          <a:lstStyle>
            <a:lvl1pPr marL="0" indent="0">
              <a:buNone/>
              <a:defRPr sz="9599"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2" name="Straight Connector 11">
            <a:extLst>
              <a:ext uri="{FF2B5EF4-FFF2-40B4-BE49-F238E27FC236}">
                <a16:creationId xmlns:a16="http://schemas.microsoft.com/office/drawing/2014/main" id="{FAF4B729-8EEB-A346-BDB8-596F3EF751B0}"/>
              </a:ext>
            </a:extLst>
          </p:cNvPr>
          <p:cNvCxnSpPr/>
          <p:nvPr userDrawn="1"/>
        </p:nvCxnSpPr>
        <p:spPr>
          <a:xfrm>
            <a:off x="5892748" y="1968500"/>
            <a:ext cx="0" cy="2921000"/>
          </a:xfrm>
          <a:prstGeom prst="line">
            <a:avLst/>
          </a:prstGeom>
          <a:ln w="57150">
            <a:solidFill>
              <a:srgbClr val="2C2C2C"/>
            </a:solidFill>
          </a:ln>
        </p:spPr>
        <p:style>
          <a:lnRef idx="1">
            <a:schemeClr val="accent1"/>
          </a:lnRef>
          <a:fillRef idx="0">
            <a:schemeClr val="accent1"/>
          </a:fillRef>
          <a:effectRef idx="0">
            <a:schemeClr val="accent1"/>
          </a:effectRef>
          <a:fontRef idx="minor">
            <a:schemeClr val="tx1"/>
          </a:fontRef>
        </p:style>
      </p:cxnSp>
      <p:sp>
        <p:nvSpPr>
          <p:cNvPr id="14" name="Text Placeholder 9">
            <a:extLst>
              <a:ext uri="{FF2B5EF4-FFF2-40B4-BE49-F238E27FC236}">
                <a16:creationId xmlns:a16="http://schemas.microsoft.com/office/drawing/2014/main" id="{32018E80-DE55-9449-A10B-894564FF7FE4}"/>
              </a:ext>
            </a:extLst>
          </p:cNvPr>
          <p:cNvSpPr>
            <a:spLocks noGrp="1"/>
          </p:cNvSpPr>
          <p:nvPr>
            <p:ph type="body" sz="quarter" idx="16" hasCustomPrompt="1"/>
          </p:nvPr>
        </p:nvSpPr>
        <p:spPr>
          <a:xfrm>
            <a:off x="6364358" y="2615184"/>
            <a:ext cx="3150420" cy="1627632"/>
          </a:xfrm>
          <a:prstGeom prst="rect">
            <a:avLst/>
          </a:prstGeom>
        </p:spPr>
        <p:txBody>
          <a:bodyPr anchor="ctr">
            <a:noAutofit/>
          </a:bodyPr>
          <a:lstStyle>
            <a:lvl1pPr marL="0" indent="0">
              <a:lnSpc>
                <a:spcPct val="150000"/>
              </a:lnSpc>
              <a:spcBef>
                <a:spcPts val="0"/>
              </a:spcBef>
              <a:buNone/>
              <a:defRPr sz="1800">
                <a:solidFill>
                  <a:srgbClr val="2C2C2C"/>
                </a:solidFill>
                <a:latin typeface="Arial" panose="020B0604020202020204" pitchFamily="34" charset="0"/>
                <a:cs typeface="Arial" panose="020B0604020202020204" pitchFamily="34" charset="0"/>
              </a:defRPr>
            </a:lvl1pPr>
            <a:lvl2pPr marL="456979" indent="0">
              <a:buNone/>
              <a:defRPr sz="1800">
                <a:solidFill>
                  <a:schemeClr val="bg1"/>
                </a:solidFill>
                <a:latin typeface="Arial" panose="020B0604020202020204" pitchFamily="34" charset="0"/>
                <a:cs typeface="Arial" panose="020B0604020202020204" pitchFamily="34" charset="0"/>
              </a:defRPr>
            </a:lvl2pPr>
            <a:lvl3pPr marL="913959" indent="0">
              <a:buNone/>
              <a:defRPr sz="1800">
                <a:solidFill>
                  <a:schemeClr val="bg1"/>
                </a:solidFill>
                <a:latin typeface="Arial" panose="020B0604020202020204" pitchFamily="34" charset="0"/>
                <a:cs typeface="Arial" panose="020B0604020202020204" pitchFamily="34" charset="0"/>
              </a:defRPr>
            </a:lvl3pPr>
            <a:lvl4pPr marL="1370937" indent="0">
              <a:buNone/>
              <a:defRPr sz="1800">
                <a:solidFill>
                  <a:schemeClr val="bg1"/>
                </a:solidFill>
                <a:latin typeface="Arial" panose="020B0604020202020204" pitchFamily="34" charset="0"/>
                <a:cs typeface="Arial" panose="020B0604020202020204" pitchFamily="34" charset="0"/>
              </a:defRPr>
            </a:lvl4pPr>
            <a:lvl5pPr marL="1827916" indent="0">
              <a:buNone/>
              <a:defRPr sz="18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a:t>
            </a:r>
          </a:p>
        </p:txBody>
      </p:sp>
    </p:spTree>
    <p:extLst>
      <p:ext uri="{BB962C8B-B14F-4D97-AF65-F5344CB8AC3E}">
        <p14:creationId xmlns:p14="http://schemas.microsoft.com/office/powerpoint/2010/main" val="193416506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44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EAABF68-4807-2848-A3B2-98CE03218157}"/>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9" name="Picture 8">
            <a:extLst>
              <a:ext uri="{FF2B5EF4-FFF2-40B4-BE49-F238E27FC236}">
                <a16:creationId xmlns:a16="http://schemas.microsoft.com/office/drawing/2014/main" id="{F5CA8A80-63F6-CA4C-B9AA-EE6DDD77B76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8" name="Text Placeholder 7">
            <a:extLst>
              <a:ext uri="{FF2B5EF4-FFF2-40B4-BE49-F238E27FC236}">
                <a16:creationId xmlns:a16="http://schemas.microsoft.com/office/drawing/2014/main" id="{1D1B7B27-C744-A043-AEA2-CB57508F60A2}"/>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1" name="Text Placeholder 9">
            <a:extLst>
              <a:ext uri="{FF2B5EF4-FFF2-40B4-BE49-F238E27FC236}">
                <a16:creationId xmlns:a16="http://schemas.microsoft.com/office/drawing/2014/main" id="{5918AA06-1644-7D45-8B38-3B809E57248F}"/>
              </a:ext>
            </a:extLst>
          </p:cNvPr>
          <p:cNvSpPr>
            <a:spLocks noGrp="1"/>
          </p:cNvSpPr>
          <p:nvPr>
            <p:ph type="body" sz="quarter" idx="13" hasCustomPrompt="1"/>
          </p:nvPr>
        </p:nvSpPr>
        <p:spPr>
          <a:xfrm>
            <a:off x="2704217" y="2857941"/>
            <a:ext cx="2669283" cy="1142122"/>
          </a:xfrm>
          <a:prstGeom prst="rect">
            <a:avLst/>
          </a:prstGeom>
        </p:spPr>
        <p:txBody>
          <a:bodyPr anchor="ctr">
            <a:noAutofit/>
          </a:bodyPr>
          <a:lstStyle>
            <a:lvl1pPr marL="0" indent="0">
              <a:buNone/>
              <a:defRPr sz="9599"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4" name="Straight Connector 13">
            <a:extLst>
              <a:ext uri="{FF2B5EF4-FFF2-40B4-BE49-F238E27FC236}">
                <a16:creationId xmlns:a16="http://schemas.microsoft.com/office/drawing/2014/main" id="{4739983E-1D86-5F42-A1A0-6D4169C92FB9}"/>
              </a:ext>
            </a:extLst>
          </p:cNvPr>
          <p:cNvCxnSpPr/>
          <p:nvPr userDrawn="1"/>
        </p:nvCxnSpPr>
        <p:spPr>
          <a:xfrm>
            <a:off x="5892748" y="1968500"/>
            <a:ext cx="0" cy="2921000"/>
          </a:xfrm>
          <a:prstGeom prst="line">
            <a:avLst/>
          </a:prstGeom>
          <a:ln w="57150">
            <a:solidFill>
              <a:srgbClr val="874549"/>
            </a:solidFill>
          </a:ln>
        </p:spPr>
        <p:style>
          <a:lnRef idx="1">
            <a:schemeClr val="accent1"/>
          </a:lnRef>
          <a:fillRef idx="0">
            <a:schemeClr val="accent1"/>
          </a:fillRef>
          <a:effectRef idx="0">
            <a:schemeClr val="accent1"/>
          </a:effectRef>
          <a:fontRef idx="minor">
            <a:schemeClr val="tx1"/>
          </a:fontRef>
        </p:style>
      </p:cxnSp>
      <p:sp>
        <p:nvSpPr>
          <p:cNvPr id="15" name="Text Placeholder 9">
            <a:extLst>
              <a:ext uri="{FF2B5EF4-FFF2-40B4-BE49-F238E27FC236}">
                <a16:creationId xmlns:a16="http://schemas.microsoft.com/office/drawing/2014/main" id="{5F26D4B5-1370-214A-8F3B-84B45B8D8E43}"/>
              </a:ext>
            </a:extLst>
          </p:cNvPr>
          <p:cNvSpPr>
            <a:spLocks noGrp="1"/>
          </p:cNvSpPr>
          <p:nvPr>
            <p:ph type="body" sz="quarter" idx="16" hasCustomPrompt="1"/>
          </p:nvPr>
        </p:nvSpPr>
        <p:spPr>
          <a:xfrm>
            <a:off x="6364358" y="2615184"/>
            <a:ext cx="3150420" cy="1627632"/>
          </a:xfrm>
          <a:prstGeom prst="rect">
            <a:avLst/>
          </a:prstGeom>
        </p:spPr>
        <p:txBody>
          <a:bodyPr anchor="ctr">
            <a:noAutofit/>
          </a:bodyPr>
          <a:lstStyle>
            <a:lvl1pPr marL="0" indent="0">
              <a:lnSpc>
                <a:spcPct val="150000"/>
              </a:lnSpc>
              <a:spcBef>
                <a:spcPts val="0"/>
              </a:spcBef>
              <a:buNone/>
              <a:defRPr sz="1800">
                <a:solidFill>
                  <a:srgbClr val="874549"/>
                </a:solidFill>
                <a:latin typeface="Arial" panose="020B0604020202020204" pitchFamily="34" charset="0"/>
                <a:cs typeface="Arial" panose="020B0604020202020204" pitchFamily="34" charset="0"/>
              </a:defRPr>
            </a:lvl1pPr>
            <a:lvl2pPr marL="456979" indent="0">
              <a:buNone/>
              <a:defRPr sz="1800">
                <a:solidFill>
                  <a:schemeClr val="bg1"/>
                </a:solidFill>
                <a:latin typeface="Arial" panose="020B0604020202020204" pitchFamily="34" charset="0"/>
                <a:cs typeface="Arial" panose="020B0604020202020204" pitchFamily="34" charset="0"/>
              </a:defRPr>
            </a:lvl2pPr>
            <a:lvl3pPr marL="913959" indent="0">
              <a:buNone/>
              <a:defRPr sz="1800">
                <a:solidFill>
                  <a:schemeClr val="bg1"/>
                </a:solidFill>
                <a:latin typeface="Arial" panose="020B0604020202020204" pitchFamily="34" charset="0"/>
                <a:cs typeface="Arial" panose="020B0604020202020204" pitchFamily="34" charset="0"/>
              </a:defRPr>
            </a:lvl3pPr>
            <a:lvl4pPr marL="1370937" indent="0">
              <a:buNone/>
              <a:defRPr sz="1800">
                <a:solidFill>
                  <a:schemeClr val="bg1"/>
                </a:solidFill>
                <a:latin typeface="Arial" panose="020B0604020202020204" pitchFamily="34" charset="0"/>
                <a:cs typeface="Arial" panose="020B0604020202020204" pitchFamily="34" charset="0"/>
              </a:defRPr>
            </a:lvl4pPr>
            <a:lvl5pPr marL="1827916" indent="0">
              <a:buNone/>
              <a:defRPr sz="18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a:t>
            </a:r>
          </a:p>
        </p:txBody>
      </p:sp>
    </p:spTree>
    <p:extLst>
      <p:ext uri="{BB962C8B-B14F-4D97-AF65-F5344CB8AC3E}">
        <p14:creationId xmlns:p14="http://schemas.microsoft.com/office/powerpoint/2010/main" val="295721547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45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5" name="Picture 14">
            <a:extLst>
              <a:ext uri="{FF2B5EF4-FFF2-40B4-BE49-F238E27FC236}">
                <a16:creationId xmlns:a16="http://schemas.microsoft.com/office/drawing/2014/main" id="{F1440645-24CF-AD49-B035-A670F937149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7" name="Text Placeholder 7">
            <a:extLst>
              <a:ext uri="{FF2B5EF4-FFF2-40B4-BE49-F238E27FC236}">
                <a16:creationId xmlns:a16="http://schemas.microsoft.com/office/drawing/2014/main" id="{2FD52754-ED22-F949-AB72-1AC0A7DC5A28}"/>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9" name="Text Placeholder 9">
            <a:extLst>
              <a:ext uri="{FF2B5EF4-FFF2-40B4-BE49-F238E27FC236}">
                <a16:creationId xmlns:a16="http://schemas.microsoft.com/office/drawing/2014/main" id="{96F3C494-E45D-C043-AC7F-81BEB202AEDF}"/>
              </a:ext>
            </a:extLst>
          </p:cNvPr>
          <p:cNvSpPr>
            <a:spLocks noGrp="1"/>
          </p:cNvSpPr>
          <p:nvPr>
            <p:ph type="body" sz="quarter" idx="13" hasCustomPrompt="1"/>
          </p:nvPr>
        </p:nvSpPr>
        <p:spPr>
          <a:xfrm>
            <a:off x="2704217" y="2857941"/>
            <a:ext cx="2669283" cy="1142122"/>
          </a:xfrm>
          <a:prstGeom prst="rect">
            <a:avLst/>
          </a:prstGeom>
        </p:spPr>
        <p:txBody>
          <a:bodyPr anchor="ctr">
            <a:noAutofit/>
          </a:bodyPr>
          <a:lstStyle>
            <a:lvl1pPr marL="0" indent="0">
              <a:buNone/>
              <a:defRPr sz="9599"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1" name="Straight Connector 10">
            <a:extLst>
              <a:ext uri="{FF2B5EF4-FFF2-40B4-BE49-F238E27FC236}">
                <a16:creationId xmlns:a16="http://schemas.microsoft.com/office/drawing/2014/main" id="{058F697E-E654-6F43-9D93-3F0CE6ABE566}"/>
              </a:ext>
            </a:extLst>
          </p:cNvPr>
          <p:cNvCxnSpPr/>
          <p:nvPr userDrawn="1"/>
        </p:nvCxnSpPr>
        <p:spPr>
          <a:xfrm>
            <a:off x="5892748" y="1968500"/>
            <a:ext cx="0" cy="2921000"/>
          </a:xfrm>
          <a:prstGeom prst="line">
            <a:avLst/>
          </a:prstGeom>
          <a:ln w="57150">
            <a:solidFill>
              <a:srgbClr val="B07851"/>
            </a:solidFill>
          </a:ln>
        </p:spPr>
        <p:style>
          <a:lnRef idx="1">
            <a:schemeClr val="accent1"/>
          </a:lnRef>
          <a:fillRef idx="0">
            <a:schemeClr val="accent1"/>
          </a:fillRef>
          <a:effectRef idx="0">
            <a:schemeClr val="accent1"/>
          </a:effectRef>
          <a:fontRef idx="minor">
            <a:schemeClr val="tx1"/>
          </a:fontRef>
        </p:style>
      </p:cxnSp>
      <p:sp>
        <p:nvSpPr>
          <p:cNvPr id="14" name="Text Placeholder 9">
            <a:extLst>
              <a:ext uri="{FF2B5EF4-FFF2-40B4-BE49-F238E27FC236}">
                <a16:creationId xmlns:a16="http://schemas.microsoft.com/office/drawing/2014/main" id="{62B16115-C3B9-0F41-8220-A1D34B0083A1}"/>
              </a:ext>
            </a:extLst>
          </p:cNvPr>
          <p:cNvSpPr>
            <a:spLocks noGrp="1"/>
          </p:cNvSpPr>
          <p:nvPr>
            <p:ph type="body" sz="quarter" idx="16" hasCustomPrompt="1"/>
          </p:nvPr>
        </p:nvSpPr>
        <p:spPr>
          <a:xfrm>
            <a:off x="6364358" y="2615184"/>
            <a:ext cx="3150420" cy="1627632"/>
          </a:xfrm>
          <a:prstGeom prst="rect">
            <a:avLst/>
          </a:prstGeom>
        </p:spPr>
        <p:txBody>
          <a:bodyPr anchor="ctr">
            <a:noAutofit/>
          </a:bodyPr>
          <a:lstStyle>
            <a:lvl1pPr marL="0" indent="0">
              <a:lnSpc>
                <a:spcPct val="150000"/>
              </a:lnSpc>
              <a:spcBef>
                <a:spcPts val="0"/>
              </a:spcBef>
              <a:buNone/>
              <a:defRPr sz="1800">
                <a:solidFill>
                  <a:srgbClr val="B07851"/>
                </a:solidFill>
                <a:latin typeface="Arial" panose="020B0604020202020204" pitchFamily="34" charset="0"/>
                <a:cs typeface="Arial" panose="020B0604020202020204" pitchFamily="34" charset="0"/>
              </a:defRPr>
            </a:lvl1pPr>
            <a:lvl2pPr marL="456979" indent="0">
              <a:buNone/>
              <a:defRPr sz="1800">
                <a:solidFill>
                  <a:schemeClr val="bg1"/>
                </a:solidFill>
                <a:latin typeface="Arial" panose="020B0604020202020204" pitchFamily="34" charset="0"/>
                <a:cs typeface="Arial" panose="020B0604020202020204" pitchFamily="34" charset="0"/>
              </a:defRPr>
            </a:lvl2pPr>
            <a:lvl3pPr marL="913959" indent="0">
              <a:buNone/>
              <a:defRPr sz="1800">
                <a:solidFill>
                  <a:schemeClr val="bg1"/>
                </a:solidFill>
                <a:latin typeface="Arial" panose="020B0604020202020204" pitchFamily="34" charset="0"/>
                <a:cs typeface="Arial" panose="020B0604020202020204" pitchFamily="34" charset="0"/>
              </a:defRPr>
            </a:lvl3pPr>
            <a:lvl4pPr marL="1370937" indent="0">
              <a:buNone/>
              <a:defRPr sz="1800">
                <a:solidFill>
                  <a:schemeClr val="bg1"/>
                </a:solidFill>
                <a:latin typeface="Arial" panose="020B0604020202020204" pitchFamily="34" charset="0"/>
                <a:cs typeface="Arial" panose="020B0604020202020204" pitchFamily="34" charset="0"/>
              </a:defRPr>
            </a:lvl4pPr>
            <a:lvl5pPr marL="1827916" indent="0">
              <a:buNone/>
              <a:defRPr sz="18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a:t>
            </a:r>
          </a:p>
        </p:txBody>
      </p:sp>
    </p:spTree>
    <p:extLst>
      <p:ext uri="{BB962C8B-B14F-4D97-AF65-F5344CB8AC3E}">
        <p14:creationId xmlns:p14="http://schemas.microsoft.com/office/powerpoint/2010/main" val="257050029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46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2" name="Picture 11">
            <a:extLst>
              <a:ext uri="{FF2B5EF4-FFF2-40B4-BE49-F238E27FC236}">
                <a16:creationId xmlns:a16="http://schemas.microsoft.com/office/drawing/2014/main" id="{48B0912F-4638-4D4F-B41B-191FCC149A3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7" name="Text Placeholder 7">
            <a:extLst>
              <a:ext uri="{FF2B5EF4-FFF2-40B4-BE49-F238E27FC236}">
                <a16:creationId xmlns:a16="http://schemas.microsoft.com/office/drawing/2014/main" id="{32B4A71B-B2C6-924C-AEA9-3E635DFB9E2E}"/>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9" name="Text Placeholder 9">
            <a:extLst>
              <a:ext uri="{FF2B5EF4-FFF2-40B4-BE49-F238E27FC236}">
                <a16:creationId xmlns:a16="http://schemas.microsoft.com/office/drawing/2014/main" id="{39D028F8-F5EC-254A-BFB2-B5C020473A74}"/>
              </a:ext>
            </a:extLst>
          </p:cNvPr>
          <p:cNvSpPr>
            <a:spLocks noGrp="1"/>
          </p:cNvSpPr>
          <p:nvPr>
            <p:ph type="body" sz="quarter" idx="13" hasCustomPrompt="1"/>
          </p:nvPr>
        </p:nvSpPr>
        <p:spPr>
          <a:xfrm>
            <a:off x="2704217" y="2857941"/>
            <a:ext cx="2669283" cy="1142122"/>
          </a:xfrm>
          <a:prstGeom prst="rect">
            <a:avLst/>
          </a:prstGeom>
        </p:spPr>
        <p:txBody>
          <a:bodyPr anchor="ctr">
            <a:noAutofit/>
          </a:bodyPr>
          <a:lstStyle>
            <a:lvl1pPr marL="0" indent="0">
              <a:buNone/>
              <a:defRPr sz="9599"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1" name="Straight Connector 10">
            <a:extLst>
              <a:ext uri="{FF2B5EF4-FFF2-40B4-BE49-F238E27FC236}">
                <a16:creationId xmlns:a16="http://schemas.microsoft.com/office/drawing/2014/main" id="{8E1C8C57-CB26-E147-BE3D-D7A4EF15C0E8}"/>
              </a:ext>
            </a:extLst>
          </p:cNvPr>
          <p:cNvCxnSpPr/>
          <p:nvPr userDrawn="1"/>
        </p:nvCxnSpPr>
        <p:spPr>
          <a:xfrm>
            <a:off x="5892748" y="1968500"/>
            <a:ext cx="0" cy="2921000"/>
          </a:xfrm>
          <a:prstGeom prst="line">
            <a:avLst/>
          </a:prstGeom>
          <a:ln w="57150">
            <a:solidFill>
              <a:srgbClr val="73783F"/>
            </a:solidFill>
          </a:ln>
        </p:spPr>
        <p:style>
          <a:lnRef idx="1">
            <a:schemeClr val="accent1"/>
          </a:lnRef>
          <a:fillRef idx="0">
            <a:schemeClr val="accent1"/>
          </a:fillRef>
          <a:effectRef idx="0">
            <a:schemeClr val="accent1"/>
          </a:effectRef>
          <a:fontRef idx="minor">
            <a:schemeClr val="tx1"/>
          </a:fontRef>
        </p:style>
      </p:cxnSp>
      <p:sp>
        <p:nvSpPr>
          <p:cNvPr id="15" name="Text Placeholder 9">
            <a:extLst>
              <a:ext uri="{FF2B5EF4-FFF2-40B4-BE49-F238E27FC236}">
                <a16:creationId xmlns:a16="http://schemas.microsoft.com/office/drawing/2014/main" id="{E3942CC9-3BEC-0243-8EF9-B48ABB2013D8}"/>
              </a:ext>
            </a:extLst>
          </p:cNvPr>
          <p:cNvSpPr>
            <a:spLocks noGrp="1"/>
          </p:cNvSpPr>
          <p:nvPr>
            <p:ph type="body" sz="quarter" idx="16" hasCustomPrompt="1"/>
          </p:nvPr>
        </p:nvSpPr>
        <p:spPr>
          <a:xfrm>
            <a:off x="6364358" y="2615184"/>
            <a:ext cx="3150420" cy="1627632"/>
          </a:xfrm>
          <a:prstGeom prst="rect">
            <a:avLst/>
          </a:prstGeom>
        </p:spPr>
        <p:txBody>
          <a:bodyPr anchor="ctr">
            <a:noAutofit/>
          </a:bodyPr>
          <a:lstStyle>
            <a:lvl1pPr marL="0" indent="0">
              <a:lnSpc>
                <a:spcPct val="150000"/>
              </a:lnSpc>
              <a:spcBef>
                <a:spcPts val="0"/>
              </a:spcBef>
              <a:buNone/>
              <a:defRPr sz="1800">
                <a:solidFill>
                  <a:srgbClr val="73783F"/>
                </a:solidFill>
                <a:latin typeface="Arial" panose="020B0604020202020204" pitchFamily="34" charset="0"/>
                <a:cs typeface="Arial" panose="020B0604020202020204" pitchFamily="34" charset="0"/>
              </a:defRPr>
            </a:lvl1pPr>
            <a:lvl2pPr marL="456979" indent="0">
              <a:buNone/>
              <a:defRPr sz="1800">
                <a:solidFill>
                  <a:schemeClr val="bg1"/>
                </a:solidFill>
                <a:latin typeface="Arial" panose="020B0604020202020204" pitchFamily="34" charset="0"/>
                <a:cs typeface="Arial" panose="020B0604020202020204" pitchFamily="34" charset="0"/>
              </a:defRPr>
            </a:lvl2pPr>
            <a:lvl3pPr marL="913959" indent="0">
              <a:buNone/>
              <a:defRPr sz="1800">
                <a:solidFill>
                  <a:schemeClr val="bg1"/>
                </a:solidFill>
                <a:latin typeface="Arial" panose="020B0604020202020204" pitchFamily="34" charset="0"/>
                <a:cs typeface="Arial" panose="020B0604020202020204" pitchFamily="34" charset="0"/>
              </a:defRPr>
            </a:lvl3pPr>
            <a:lvl4pPr marL="1370937" indent="0">
              <a:buNone/>
              <a:defRPr sz="1800">
                <a:solidFill>
                  <a:schemeClr val="bg1"/>
                </a:solidFill>
                <a:latin typeface="Arial" panose="020B0604020202020204" pitchFamily="34" charset="0"/>
                <a:cs typeface="Arial" panose="020B0604020202020204" pitchFamily="34" charset="0"/>
              </a:defRPr>
            </a:lvl4pPr>
            <a:lvl5pPr marL="1827916" indent="0">
              <a:buNone/>
              <a:defRPr sz="18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a:t>
            </a:r>
          </a:p>
        </p:txBody>
      </p:sp>
    </p:spTree>
    <p:extLst>
      <p:ext uri="{BB962C8B-B14F-4D97-AF65-F5344CB8AC3E}">
        <p14:creationId xmlns:p14="http://schemas.microsoft.com/office/powerpoint/2010/main" val="242621637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onus concept">
  <p:cSld name="Bonus concept">
    <p:spTree>
      <p:nvGrpSpPr>
        <p:cNvPr id="1" name="Shape 31"/>
        <p:cNvGrpSpPr/>
        <p:nvPr/>
      </p:nvGrpSpPr>
      <p:grpSpPr>
        <a:xfrm>
          <a:off x="0" y="0"/>
          <a:ext cx="0" cy="0"/>
          <a:chOff x="0" y="0"/>
          <a:chExt cx="0" cy="0"/>
        </a:xfrm>
      </p:grpSpPr>
      <p:pic>
        <p:nvPicPr>
          <p:cNvPr id="32" name="Google Shape;32;p67"/>
          <p:cNvPicPr preferRelativeResize="0"/>
          <p:nvPr/>
        </p:nvPicPr>
        <p:blipFill rotWithShape="1">
          <a:blip r:embed="rId2">
            <a:alphaModFix/>
          </a:blip>
          <a:srcRect/>
          <a:stretch/>
        </p:blipFill>
        <p:spPr>
          <a:xfrm>
            <a:off x="0" y="1674"/>
            <a:ext cx="12192000" cy="6854653"/>
          </a:xfrm>
          <a:prstGeom prst="rect">
            <a:avLst/>
          </a:prstGeom>
          <a:noFill/>
          <a:ln>
            <a:noFill/>
          </a:ln>
        </p:spPr>
      </p:pic>
    </p:spTree>
    <p:extLst>
      <p:ext uri="{BB962C8B-B14F-4D97-AF65-F5344CB8AC3E}">
        <p14:creationId xmlns:p14="http://schemas.microsoft.com/office/powerpoint/2010/main" val="171021065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47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69FB44A-2108-2849-A5BF-81A194DCB35D}"/>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pic>
        <p:nvPicPr>
          <p:cNvPr id="8" name="Picture 7">
            <a:extLst>
              <a:ext uri="{FF2B5EF4-FFF2-40B4-BE49-F238E27FC236}">
                <a16:creationId xmlns:a16="http://schemas.microsoft.com/office/drawing/2014/main" id="{89568422-D711-0947-B351-DCF5314429E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Text Placeholder 7">
            <a:extLst>
              <a:ext uri="{FF2B5EF4-FFF2-40B4-BE49-F238E27FC236}">
                <a16:creationId xmlns:a16="http://schemas.microsoft.com/office/drawing/2014/main" id="{F2CAF8B0-F81B-E446-878F-460DFF0859C7}"/>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9" name="Text Placeholder 9">
            <a:extLst>
              <a:ext uri="{FF2B5EF4-FFF2-40B4-BE49-F238E27FC236}">
                <a16:creationId xmlns:a16="http://schemas.microsoft.com/office/drawing/2014/main" id="{2C94C247-6F4E-E349-A549-3D70F2EAD573}"/>
              </a:ext>
            </a:extLst>
          </p:cNvPr>
          <p:cNvSpPr>
            <a:spLocks noGrp="1"/>
          </p:cNvSpPr>
          <p:nvPr>
            <p:ph type="body" sz="quarter" idx="13" hasCustomPrompt="1"/>
          </p:nvPr>
        </p:nvSpPr>
        <p:spPr>
          <a:xfrm>
            <a:off x="2704217" y="2857941"/>
            <a:ext cx="2669283" cy="1142122"/>
          </a:xfrm>
          <a:prstGeom prst="rect">
            <a:avLst/>
          </a:prstGeom>
        </p:spPr>
        <p:txBody>
          <a:bodyPr anchor="ctr">
            <a:noAutofit/>
          </a:bodyPr>
          <a:lstStyle>
            <a:lvl1pPr marL="0" indent="0">
              <a:buNone/>
              <a:defRPr sz="9599"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1" name="Straight Connector 10">
            <a:extLst>
              <a:ext uri="{FF2B5EF4-FFF2-40B4-BE49-F238E27FC236}">
                <a16:creationId xmlns:a16="http://schemas.microsoft.com/office/drawing/2014/main" id="{E56F29EC-83A2-3F4C-AB00-E9BAB34D805E}"/>
              </a:ext>
            </a:extLst>
          </p:cNvPr>
          <p:cNvCxnSpPr/>
          <p:nvPr userDrawn="1"/>
        </p:nvCxnSpPr>
        <p:spPr>
          <a:xfrm>
            <a:off x="5892748" y="1968500"/>
            <a:ext cx="0" cy="2921000"/>
          </a:xfrm>
          <a:prstGeom prst="line">
            <a:avLst/>
          </a:prstGeom>
          <a:ln w="57150">
            <a:solidFill>
              <a:srgbClr val="3D7177"/>
            </a:solidFill>
          </a:ln>
        </p:spPr>
        <p:style>
          <a:lnRef idx="1">
            <a:schemeClr val="accent1"/>
          </a:lnRef>
          <a:fillRef idx="0">
            <a:schemeClr val="accent1"/>
          </a:fillRef>
          <a:effectRef idx="0">
            <a:schemeClr val="accent1"/>
          </a:effectRef>
          <a:fontRef idx="minor">
            <a:schemeClr val="tx1"/>
          </a:fontRef>
        </p:style>
      </p:cxnSp>
      <p:sp>
        <p:nvSpPr>
          <p:cNvPr id="13" name="Text Placeholder 9">
            <a:extLst>
              <a:ext uri="{FF2B5EF4-FFF2-40B4-BE49-F238E27FC236}">
                <a16:creationId xmlns:a16="http://schemas.microsoft.com/office/drawing/2014/main" id="{BADA4B55-717E-334C-90B1-150B9DBE3E3F}"/>
              </a:ext>
            </a:extLst>
          </p:cNvPr>
          <p:cNvSpPr>
            <a:spLocks noGrp="1"/>
          </p:cNvSpPr>
          <p:nvPr>
            <p:ph type="body" sz="quarter" idx="16" hasCustomPrompt="1"/>
          </p:nvPr>
        </p:nvSpPr>
        <p:spPr>
          <a:xfrm>
            <a:off x="6364358" y="2615184"/>
            <a:ext cx="3150420" cy="1627632"/>
          </a:xfrm>
          <a:prstGeom prst="rect">
            <a:avLst/>
          </a:prstGeom>
        </p:spPr>
        <p:txBody>
          <a:bodyPr anchor="ctr">
            <a:noAutofit/>
          </a:bodyPr>
          <a:lstStyle>
            <a:lvl1pPr marL="0" indent="0">
              <a:lnSpc>
                <a:spcPct val="150000"/>
              </a:lnSpc>
              <a:spcBef>
                <a:spcPts val="0"/>
              </a:spcBef>
              <a:buNone/>
              <a:defRPr sz="1800">
                <a:solidFill>
                  <a:srgbClr val="3D7177"/>
                </a:solidFill>
                <a:latin typeface="Arial" panose="020B0604020202020204" pitchFamily="34" charset="0"/>
                <a:cs typeface="Arial" panose="020B0604020202020204" pitchFamily="34" charset="0"/>
              </a:defRPr>
            </a:lvl1pPr>
            <a:lvl2pPr marL="456979" indent="0">
              <a:buNone/>
              <a:defRPr sz="1800">
                <a:solidFill>
                  <a:schemeClr val="bg1"/>
                </a:solidFill>
                <a:latin typeface="Arial" panose="020B0604020202020204" pitchFamily="34" charset="0"/>
                <a:cs typeface="Arial" panose="020B0604020202020204" pitchFamily="34" charset="0"/>
              </a:defRPr>
            </a:lvl2pPr>
            <a:lvl3pPr marL="913959" indent="0">
              <a:buNone/>
              <a:defRPr sz="1800">
                <a:solidFill>
                  <a:schemeClr val="bg1"/>
                </a:solidFill>
                <a:latin typeface="Arial" panose="020B0604020202020204" pitchFamily="34" charset="0"/>
                <a:cs typeface="Arial" panose="020B0604020202020204" pitchFamily="34" charset="0"/>
              </a:defRPr>
            </a:lvl3pPr>
            <a:lvl4pPr marL="1370937" indent="0">
              <a:buNone/>
              <a:defRPr sz="1800">
                <a:solidFill>
                  <a:schemeClr val="bg1"/>
                </a:solidFill>
                <a:latin typeface="Arial" panose="020B0604020202020204" pitchFamily="34" charset="0"/>
                <a:cs typeface="Arial" panose="020B0604020202020204" pitchFamily="34" charset="0"/>
              </a:defRPr>
            </a:lvl4pPr>
            <a:lvl5pPr marL="1827916" indent="0">
              <a:buNone/>
              <a:defRPr sz="18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a:t>
            </a:r>
          </a:p>
        </p:txBody>
      </p:sp>
    </p:spTree>
    <p:extLst>
      <p:ext uri="{BB962C8B-B14F-4D97-AF65-F5344CB8AC3E}">
        <p14:creationId xmlns:p14="http://schemas.microsoft.com/office/powerpoint/2010/main" val="56580458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48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2" name="Picture 11">
            <a:extLst>
              <a:ext uri="{FF2B5EF4-FFF2-40B4-BE49-F238E27FC236}">
                <a16:creationId xmlns:a16="http://schemas.microsoft.com/office/drawing/2014/main" id="{D9756791-4784-DA42-AED4-F44C4276432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7292"/>
            <a:ext cx="453348" cy="160020"/>
          </a:xfrm>
          <a:prstGeom prst="rect">
            <a:avLst/>
          </a:prstGeom>
        </p:spPr>
      </p:pic>
      <p:sp>
        <p:nvSpPr>
          <p:cNvPr id="8" name="Text Placeholder 7">
            <a:extLst>
              <a:ext uri="{FF2B5EF4-FFF2-40B4-BE49-F238E27FC236}">
                <a16:creationId xmlns:a16="http://schemas.microsoft.com/office/drawing/2014/main" id="{C228BFF0-8480-F04D-8F95-A83BAE624D0F}"/>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1" name="Text Placeholder 9">
            <a:extLst>
              <a:ext uri="{FF2B5EF4-FFF2-40B4-BE49-F238E27FC236}">
                <a16:creationId xmlns:a16="http://schemas.microsoft.com/office/drawing/2014/main" id="{17372F62-8778-114B-95B4-4AE31F3A1A02}"/>
              </a:ext>
            </a:extLst>
          </p:cNvPr>
          <p:cNvSpPr>
            <a:spLocks noGrp="1"/>
          </p:cNvSpPr>
          <p:nvPr>
            <p:ph type="body" sz="quarter" idx="13" hasCustomPrompt="1"/>
          </p:nvPr>
        </p:nvSpPr>
        <p:spPr>
          <a:xfrm>
            <a:off x="2704217" y="2857941"/>
            <a:ext cx="2669283" cy="1142122"/>
          </a:xfrm>
          <a:prstGeom prst="rect">
            <a:avLst/>
          </a:prstGeom>
        </p:spPr>
        <p:txBody>
          <a:bodyPr anchor="ctr">
            <a:noAutofit/>
          </a:bodyPr>
          <a:lstStyle>
            <a:lvl1pPr marL="0" indent="0">
              <a:buNone/>
              <a:defRPr sz="9599"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4" name="Straight Connector 13">
            <a:extLst>
              <a:ext uri="{FF2B5EF4-FFF2-40B4-BE49-F238E27FC236}">
                <a16:creationId xmlns:a16="http://schemas.microsoft.com/office/drawing/2014/main" id="{DF5BE345-2C1C-5742-832F-9055C0E4BAFF}"/>
              </a:ext>
            </a:extLst>
          </p:cNvPr>
          <p:cNvCxnSpPr/>
          <p:nvPr userDrawn="1"/>
        </p:nvCxnSpPr>
        <p:spPr>
          <a:xfrm>
            <a:off x="5892748" y="1968500"/>
            <a:ext cx="0" cy="2921000"/>
          </a:xfrm>
          <a:prstGeom prst="line">
            <a:avLst/>
          </a:prstGeom>
          <a:ln w="57150">
            <a:solidFill>
              <a:srgbClr val="65655D"/>
            </a:solidFill>
          </a:ln>
        </p:spPr>
        <p:style>
          <a:lnRef idx="1">
            <a:schemeClr val="accent1"/>
          </a:lnRef>
          <a:fillRef idx="0">
            <a:schemeClr val="accent1"/>
          </a:fillRef>
          <a:effectRef idx="0">
            <a:schemeClr val="accent1"/>
          </a:effectRef>
          <a:fontRef idx="minor">
            <a:schemeClr val="tx1"/>
          </a:fontRef>
        </p:style>
      </p:cxnSp>
      <p:sp>
        <p:nvSpPr>
          <p:cNvPr id="15" name="Text Placeholder 9">
            <a:extLst>
              <a:ext uri="{FF2B5EF4-FFF2-40B4-BE49-F238E27FC236}">
                <a16:creationId xmlns:a16="http://schemas.microsoft.com/office/drawing/2014/main" id="{CE4290B5-5C45-FB4E-9EF6-37937C11790A}"/>
              </a:ext>
            </a:extLst>
          </p:cNvPr>
          <p:cNvSpPr>
            <a:spLocks noGrp="1"/>
          </p:cNvSpPr>
          <p:nvPr>
            <p:ph type="body" sz="quarter" idx="16" hasCustomPrompt="1"/>
          </p:nvPr>
        </p:nvSpPr>
        <p:spPr>
          <a:xfrm>
            <a:off x="6364358" y="2615184"/>
            <a:ext cx="3150420" cy="1627632"/>
          </a:xfrm>
          <a:prstGeom prst="rect">
            <a:avLst/>
          </a:prstGeom>
        </p:spPr>
        <p:txBody>
          <a:bodyPr anchor="ctr">
            <a:noAutofit/>
          </a:bodyPr>
          <a:lstStyle>
            <a:lvl1pPr marL="0" indent="0">
              <a:lnSpc>
                <a:spcPct val="150000"/>
              </a:lnSpc>
              <a:spcBef>
                <a:spcPts val="0"/>
              </a:spcBef>
              <a:buNone/>
              <a:defRPr sz="1800">
                <a:solidFill>
                  <a:srgbClr val="65655D"/>
                </a:solidFill>
                <a:latin typeface="Arial" panose="020B0604020202020204" pitchFamily="34" charset="0"/>
                <a:cs typeface="Arial" panose="020B0604020202020204" pitchFamily="34" charset="0"/>
              </a:defRPr>
            </a:lvl1pPr>
            <a:lvl2pPr marL="456979" indent="0">
              <a:buNone/>
              <a:defRPr sz="1800">
                <a:solidFill>
                  <a:schemeClr val="bg1"/>
                </a:solidFill>
                <a:latin typeface="Arial" panose="020B0604020202020204" pitchFamily="34" charset="0"/>
                <a:cs typeface="Arial" panose="020B0604020202020204" pitchFamily="34" charset="0"/>
              </a:defRPr>
            </a:lvl2pPr>
            <a:lvl3pPr marL="913959" indent="0">
              <a:buNone/>
              <a:defRPr sz="1800">
                <a:solidFill>
                  <a:schemeClr val="bg1"/>
                </a:solidFill>
                <a:latin typeface="Arial" panose="020B0604020202020204" pitchFamily="34" charset="0"/>
                <a:cs typeface="Arial" panose="020B0604020202020204" pitchFamily="34" charset="0"/>
              </a:defRPr>
            </a:lvl3pPr>
            <a:lvl4pPr marL="1370937" indent="0">
              <a:buNone/>
              <a:defRPr sz="1800">
                <a:solidFill>
                  <a:schemeClr val="bg1"/>
                </a:solidFill>
                <a:latin typeface="Arial" panose="020B0604020202020204" pitchFamily="34" charset="0"/>
                <a:cs typeface="Arial" panose="020B0604020202020204" pitchFamily="34" charset="0"/>
              </a:defRPr>
            </a:lvl4pPr>
            <a:lvl5pPr marL="1827916" indent="0">
              <a:buNone/>
              <a:defRPr sz="18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a:t>
            </a:r>
          </a:p>
        </p:txBody>
      </p:sp>
    </p:spTree>
    <p:extLst>
      <p:ext uri="{BB962C8B-B14F-4D97-AF65-F5344CB8AC3E}">
        <p14:creationId xmlns:p14="http://schemas.microsoft.com/office/powerpoint/2010/main" val="309747607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49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014677" y="2857941"/>
            <a:ext cx="2669283" cy="1142122"/>
          </a:xfrm>
          <a:prstGeom prst="rect">
            <a:avLst/>
          </a:prstGeom>
        </p:spPr>
        <p:txBody>
          <a:bodyPr anchor="ctr">
            <a:noAutofit/>
          </a:bodyPr>
          <a:lstStyle>
            <a:lvl1pPr marL="0" indent="0">
              <a:buNone/>
              <a:defRPr sz="95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8" name="Text Placeholder 7">
            <a:extLst>
              <a:ext uri="{FF2B5EF4-FFF2-40B4-BE49-F238E27FC236}">
                <a16:creationId xmlns:a16="http://schemas.microsoft.com/office/drawing/2014/main" id="{2F6863B0-38E7-0846-9931-D5C8FDB3A35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cxnSp>
        <p:nvCxnSpPr>
          <p:cNvPr id="3" name="Straight Connector 2">
            <a:extLst>
              <a:ext uri="{FF2B5EF4-FFF2-40B4-BE49-F238E27FC236}">
                <a16:creationId xmlns:a16="http://schemas.microsoft.com/office/drawing/2014/main" id="{740CFF3F-EF2B-BD48-9410-23C36D554616}"/>
              </a:ext>
            </a:extLst>
          </p:cNvPr>
          <p:cNvCxnSpPr>
            <a:cxnSpLocks/>
          </p:cNvCxnSpPr>
          <p:nvPr userDrawn="1"/>
        </p:nvCxnSpPr>
        <p:spPr>
          <a:xfrm>
            <a:off x="4203207" y="1485900"/>
            <a:ext cx="0" cy="3886200"/>
          </a:xfrm>
          <a:prstGeom prst="line">
            <a:avLst/>
          </a:prstGeom>
          <a:ln w="57150">
            <a:solidFill>
              <a:srgbClr val="F8F9F8"/>
            </a:solidFill>
          </a:ln>
        </p:spPr>
        <p:style>
          <a:lnRef idx="1">
            <a:schemeClr val="accent1"/>
          </a:lnRef>
          <a:fillRef idx="0">
            <a:schemeClr val="accent1"/>
          </a:fillRef>
          <a:effectRef idx="0">
            <a:schemeClr val="accent1"/>
          </a:effectRef>
          <a:fontRef idx="minor">
            <a:schemeClr val="tx1"/>
          </a:fontRef>
        </p:style>
      </p:cxnSp>
      <p:sp>
        <p:nvSpPr>
          <p:cNvPr id="9" name="Text Placeholder 9">
            <a:extLst>
              <a:ext uri="{FF2B5EF4-FFF2-40B4-BE49-F238E27FC236}">
                <a16:creationId xmlns:a16="http://schemas.microsoft.com/office/drawing/2014/main" id="{564A7B2A-E1B8-0C48-98FD-56CDF48FFF2A}"/>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5" name="Text Placeholder 11">
            <a:extLst>
              <a:ext uri="{FF2B5EF4-FFF2-40B4-BE49-F238E27FC236}">
                <a16:creationId xmlns:a16="http://schemas.microsoft.com/office/drawing/2014/main" id="{46571A87-98ED-7345-B9F8-905BD2F141C6}"/>
              </a:ext>
            </a:extLst>
          </p:cNvPr>
          <p:cNvSpPr>
            <a:spLocks noGrp="1"/>
          </p:cNvSpPr>
          <p:nvPr>
            <p:ph type="body" sz="quarter" idx="23" hasCustomPrompt="1"/>
          </p:nvPr>
        </p:nvSpPr>
        <p:spPr>
          <a:xfrm>
            <a:off x="4584305" y="2323307"/>
            <a:ext cx="2834425" cy="3061494"/>
          </a:xfrm>
          <a:prstGeom prst="rect">
            <a:avLst/>
          </a:prstGeom>
        </p:spPr>
        <p:txBody>
          <a:bodyPr>
            <a:normAutofit/>
          </a:bodyPr>
          <a:lstStyle>
            <a:lvl1pPr marL="0" indent="0">
              <a:lnSpc>
                <a:spcPct val="150000"/>
              </a:lnSpc>
              <a:buNone/>
              <a:defRPr sz="1401">
                <a:solidFill>
                  <a:schemeClr val="bg1"/>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8" name="Text Placeholder 13">
            <a:extLst>
              <a:ext uri="{FF2B5EF4-FFF2-40B4-BE49-F238E27FC236}">
                <a16:creationId xmlns:a16="http://schemas.microsoft.com/office/drawing/2014/main" id="{1611BBE2-D161-DA41-BF36-206F9F04682F}"/>
              </a:ext>
            </a:extLst>
          </p:cNvPr>
          <p:cNvSpPr>
            <a:spLocks noGrp="1"/>
          </p:cNvSpPr>
          <p:nvPr>
            <p:ph type="body" sz="quarter" idx="24" hasCustomPrompt="1"/>
          </p:nvPr>
        </p:nvSpPr>
        <p:spPr>
          <a:xfrm>
            <a:off x="7937980" y="2323307"/>
            <a:ext cx="2834427" cy="3061494"/>
          </a:xfrm>
          <a:prstGeom prst="rect">
            <a:avLst/>
          </a:prstGeom>
        </p:spPr>
        <p:txBody>
          <a:bodyPr>
            <a:normAutofit/>
          </a:bodyPr>
          <a:lstStyle>
            <a:lvl1pPr marL="0" indent="0">
              <a:lnSpc>
                <a:spcPct val="150000"/>
              </a:lnSpc>
              <a:buNone/>
              <a:defRPr sz="140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217983389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50_Custom Layou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E7D99A90-D0C5-8345-B2A0-B7F77509DD65}"/>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3" name="Picture 12">
            <a:extLst>
              <a:ext uri="{FF2B5EF4-FFF2-40B4-BE49-F238E27FC236}">
                <a16:creationId xmlns:a16="http://schemas.microsoft.com/office/drawing/2014/main" id="{870AB270-FE75-6B47-932E-A4BAD49B68A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014677" y="2857941"/>
            <a:ext cx="2669283" cy="1142122"/>
          </a:xfrm>
          <a:prstGeom prst="rect">
            <a:avLst/>
          </a:prstGeom>
        </p:spPr>
        <p:txBody>
          <a:bodyPr anchor="ctr">
            <a:noAutofit/>
          </a:bodyPr>
          <a:lstStyle>
            <a:lvl1pPr marL="0" indent="0">
              <a:buNone/>
              <a:defRPr sz="9599"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sp>
        <p:nvSpPr>
          <p:cNvPr id="8" name="Text Placeholder 7">
            <a:extLst>
              <a:ext uri="{FF2B5EF4-FFF2-40B4-BE49-F238E27FC236}">
                <a16:creationId xmlns:a16="http://schemas.microsoft.com/office/drawing/2014/main" id="{2F6863B0-38E7-0846-9931-D5C8FDB3A35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cxnSp>
        <p:nvCxnSpPr>
          <p:cNvPr id="3" name="Straight Connector 2">
            <a:extLst>
              <a:ext uri="{FF2B5EF4-FFF2-40B4-BE49-F238E27FC236}">
                <a16:creationId xmlns:a16="http://schemas.microsoft.com/office/drawing/2014/main" id="{740CFF3F-EF2B-BD48-9410-23C36D554616}"/>
              </a:ext>
            </a:extLst>
          </p:cNvPr>
          <p:cNvCxnSpPr>
            <a:cxnSpLocks/>
          </p:cNvCxnSpPr>
          <p:nvPr userDrawn="1"/>
        </p:nvCxnSpPr>
        <p:spPr>
          <a:xfrm>
            <a:off x="4203207" y="1485900"/>
            <a:ext cx="0" cy="3886200"/>
          </a:xfrm>
          <a:prstGeom prst="line">
            <a:avLst/>
          </a:prstGeom>
          <a:ln w="57150">
            <a:solidFill>
              <a:schemeClr val="bg1">
                <a:lumMod val="90000"/>
              </a:schemeClr>
            </a:solidFill>
          </a:ln>
        </p:spPr>
        <p:style>
          <a:lnRef idx="1">
            <a:schemeClr val="accent1"/>
          </a:lnRef>
          <a:fillRef idx="0">
            <a:schemeClr val="accent1"/>
          </a:fillRef>
          <a:effectRef idx="0">
            <a:schemeClr val="accent1"/>
          </a:effectRef>
          <a:fontRef idx="minor">
            <a:schemeClr val="tx1"/>
          </a:fontRef>
        </p:style>
      </p:cxnSp>
      <p:sp>
        <p:nvSpPr>
          <p:cNvPr id="9" name="Text Placeholder 9">
            <a:extLst>
              <a:ext uri="{FF2B5EF4-FFF2-40B4-BE49-F238E27FC236}">
                <a16:creationId xmlns:a16="http://schemas.microsoft.com/office/drawing/2014/main" id="{564A7B2A-E1B8-0C48-98FD-56CDF48FFF2A}"/>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4" name="Text Placeholder 11">
            <a:extLst>
              <a:ext uri="{FF2B5EF4-FFF2-40B4-BE49-F238E27FC236}">
                <a16:creationId xmlns:a16="http://schemas.microsoft.com/office/drawing/2014/main" id="{7A6C1050-9C72-F241-9B57-D46993774D18}"/>
              </a:ext>
            </a:extLst>
          </p:cNvPr>
          <p:cNvSpPr>
            <a:spLocks noGrp="1"/>
          </p:cNvSpPr>
          <p:nvPr>
            <p:ph type="body" sz="quarter" idx="23"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2B2C2B"/>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5" name="Text Placeholder 13">
            <a:extLst>
              <a:ext uri="{FF2B5EF4-FFF2-40B4-BE49-F238E27FC236}">
                <a16:creationId xmlns:a16="http://schemas.microsoft.com/office/drawing/2014/main" id="{CC0A091C-93EB-F341-BE7B-D312EBB94949}"/>
              </a:ext>
            </a:extLst>
          </p:cNvPr>
          <p:cNvSpPr>
            <a:spLocks noGrp="1"/>
          </p:cNvSpPr>
          <p:nvPr>
            <p:ph type="body" sz="quarter" idx="24"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2B2C2B"/>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cxnSp>
        <p:nvCxnSpPr>
          <p:cNvPr id="11" name="Straight Connector 10">
            <a:extLst>
              <a:ext uri="{FF2B5EF4-FFF2-40B4-BE49-F238E27FC236}">
                <a16:creationId xmlns:a16="http://schemas.microsoft.com/office/drawing/2014/main" id="{23C01F06-1088-4A20-A1F1-3FF554973259}"/>
              </a:ext>
            </a:extLst>
          </p:cNvPr>
          <p:cNvCxnSpPr>
            <a:cxnSpLocks/>
          </p:cNvCxnSpPr>
          <p:nvPr userDrawn="1"/>
        </p:nvCxnSpPr>
        <p:spPr>
          <a:xfrm>
            <a:off x="7699379" y="1498601"/>
            <a:ext cx="0" cy="3886200"/>
          </a:xfrm>
          <a:prstGeom prst="line">
            <a:avLst/>
          </a:prstGeom>
          <a:ln w="57150">
            <a:solidFill>
              <a:schemeClr val="bg1">
                <a:lumMod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583814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51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EAABF68-4807-2848-A3B2-98CE03218157}"/>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9" name="Picture 8">
            <a:extLst>
              <a:ext uri="{FF2B5EF4-FFF2-40B4-BE49-F238E27FC236}">
                <a16:creationId xmlns:a16="http://schemas.microsoft.com/office/drawing/2014/main" id="{F5CA8A80-63F6-CA4C-B9AA-EE6DDD77B76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8" name="Text Placeholder 7">
            <a:extLst>
              <a:ext uri="{FF2B5EF4-FFF2-40B4-BE49-F238E27FC236}">
                <a16:creationId xmlns:a16="http://schemas.microsoft.com/office/drawing/2014/main" id="{1D1B7B27-C744-A043-AEA2-CB57508F60A2}"/>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0" name="Text Placeholder 9">
            <a:extLst>
              <a:ext uri="{FF2B5EF4-FFF2-40B4-BE49-F238E27FC236}">
                <a16:creationId xmlns:a16="http://schemas.microsoft.com/office/drawing/2014/main" id="{F77CE0BB-7903-8943-BD21-3B75CBBFE16B}"/>
              </a:ext>
            </a:extLst>
          </p:cNvPr>
          <p:cNvSpPr>
            <a:spLocks noGrp="1"/>
          </p:cNvSpPr>
          <p:nvPr>
            <p:ph type="body" sz="quarter" idx="13" hasCustomPrompt="1"/>
          </p:nvPr>
        </p:nvSpPr>
        <p:spPr>
          <a:xfrm>
            <a:off x="1014677" y="2857941"/>
            <a:ext cx="2669283" cy="1142122"/>
          </a:xfrm>
          <a:prstGeom prst="rect">
            <a:avLst/>
          </a:prstGeom>
        </p:spPr>
        <p:txBody>
          <a:bodyPr anchor="ctr">
            <a:noAutofit/>
          </a:bodyPr>
          <a:lstStyle>
            <a:lvl1pPr marL="0" indent="0">
              <a:buNone/>
              <a:defRPr sz="9599"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2" name="Straight Connector 11">
            <a:extLst>
              <a:ext uri="{FF2B5EF4-FFF2-40B4-BE49-F238E27FC236}">
                <a16:creationId xmlns:a16="http://schemas.microsoft.com/office/drawing/2014/main" id="{7DC76A0E-1D79-4F42-8007-21F8F583B8EA}"/>
              </a:ext>
            </a:extLst>
          </p:cNvPr>
          <p:cNvCxnSpPr>
            <a:cxnSpLocks/>
          </p:cNvCxnSpPr>
          <p:nvPr userDrawn="1"/>
        </p:nvCxnSpPr>
        <p:spPr>
          <a:xfrm>
            <a:off x="4203207" y="1485900"/>
            <a:ext cx="0" cy="3886200"/>
          </a:xfrm>
          <a:prstGeom prst="line">
            <a:avLst/>
          </a:prstGeom>
          <a:ln w="57150">
            <a:solidFill>
              <a:srgbClr val="874549"/>
            </a:solidFill>
          </a:ln>
        </p:spPr>
        <p:style>
          <a:lnRef idx="1">
            <a:schemeClr val="accent1"/>
          </a:lnRef>
          <a:fillRef idx="0">
            <a:schemeClr val="accent1"/>
          </a:fillRef>
          <a:effectRef idx="0">
            <a:schemeClr val="accent1"/>
          </a:effectRef>
          <a:fontRef idx="minor">
            <a:schemeClr val="tx1"/>
          </a:fontRef>
        </p:style>
      </p:cxnSp>
      <p:sp>
        <p:nvSpPr>
          <p:cNvPr id="16" name="Text Placeholder 9">
            <a:extLst>
              <a:ext uri="{FF2B5EF4-FFF2-40B4-BE49-F238E27FC236}">
                <a16:creationId xmlns:a16="http://schemas.microsoft.com/office/drawing/2014/main" id="{38A19F27-775B-1E49-A245-6F570718AF26}"/>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1" name="Text Placeholder 11">
            <a:extLst>
              <a:ext uri="{FF2B5EF4-FFF2-40B4-BE49-F238E27FC236}">
                <a16:creationId xmlns:a16="http://schemas.microsoft.com/office/drawing/2014/main" id="{CCCCCDFF-0591-064B-B101-D7E18CB5B31D}"/>
              </a:ext>
            </a:extLst>
          </p:cNvPr>
          <p:cNvSpPr>
            <a:spLocks noGrp="1"/>
          </p:cNvSpPr>
          <p:nvPr>
            <p:ph type="body" sz="quarter" idx="23"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86454A"/>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4" name="Text Placeholder 13">
            <a:extLst>
              <a:ext uri="{FF2B5EF4-FFF2-40B4-BE49-F238E27FC236}">
                <a16:creationId xmlns:a16="http://schemas.microsoft.com/office/drawing/2014/main" id="{5241B837-D802-3F45-AB4A-CB300E9F946D}"/>
              </a:ext>
            </a:extLst>
          </p:cNvPr>
          <p:cNvSpPr>
            <a:spLocks noGrp="1"/>
          </p:cNvSpPr>
          <p:nvPr>
            <p:ph type="body" sz="quarter" idx="24"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8645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402495228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52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5" name="Picture 14">
            <a:extLst>
              <a:ext uri="{FF2B5EF4-FFF2-40B4-BE49-F238E27FC236}">
                <a16:creationId xmlns:a16="http://schemas.microsoft.com/office/drawing/2014/main" id="{F1440645-24CF-AD49-B035-A670F937149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7" name="Text Placeholder 7">
            <a:extLst>
              <a:ext uri="{FF2B5EF4-FFF2-40B4-BE49-F238E27FC236}">
                <a16:creationId xmlns:a16="http://schemas.microsoft.com/office/drawing/2014/main" id="{2FD52754-ED22-F949-AB72-1AC0A7DC5A28}"/>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0" name="Text Placeholder 9">
            <a:extLst>
              <a:ext uri="{FF2B5EF4-FFF2-40B4-BE49-F238E27FC236}">
                <a16:creationId xmlns:a16="http://schemas.microsoft.com/office/drawing/2014/main" id="{8312D919-6D0F-FF42-BC8B-FD7D724084BD}"/>
              </a:ext>
            </a:extLst>
          </p:cNvPr>
          <p:cNvSpPr>
            <a:spLocks noGrp="1"/>
          </p:cNvSpPr>
          <p:nvPr>
            <p:ph type="body" sz="quarter" idx="13" hasCustomPrompt="1"/>
          </p:nvPr>
        </p:nvSpPr>
        <p:spPr>
          <a:xfrm>
            <a:off x="1014677" y="2857941"/>
            <a:ext cx="2669283" cy="1142122"/>
          </a:xfrm>
          <a:prstGeom prst="rect">
            <a:avLst/>
          </a:prstGeom>
        </p:spPr>
        <p:txBody>
          <a:bodyPr anchor="ctr">
            <a:noAutofit/>
          </a:bodyPr>
          <a:lstStyle>
            <a:lvl1pPr marL="0" indent="0">
              <a:buNone/>
              <a:defRPr sz="9599"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2" name="Straight Connector 11">
            <a:extLst>
              <a:ext uri="{FF2B5EF4-FFF2-40B4-BE49-F238E27FC236}">
                <a16:creationId xmlns:a16="http://schemas.microsoft.com/office/drawing/2014/main" id="{89737B4E-177B-1A4F-93F8-BE7B15EABF01}"/>
              </a:ext>
            </a:extLst>
          </p:cNvPr>
          <p:cNvCxnSpPr>
            <a:cxnSpLocks/>
          </p:cNvCxnSpPr>
          <p:nvPr userDrawn="1"/>
        </p:nvCxnSpPr>
        <p:spPr>
          <a:xfrm>
            <a:off x="4203207" y="1485900"/>
            <a:ext cx="0" cy="3886200"/>
          </a:xfrm>
          <a:prstGeom prst="line">
            <a:avLst/>
          </a:prstGeom>
          <a:ln w="57150">
            <a:solidFill>
              <a:srgbClr val="B07851"/>
            </a:solidFill>
          </a:ln>
        </p:spPr>
        <p:style>
          <a:lnRef idx="1">
            <a:schemeClr val="accent1"/>
          </a:lnRef>
          <a:fillRef idx="0">
            <a:schemeClr val="accent1"/>
          </a:fillRef>
          <a:effectRef idx="0">
            <a:schemeClr val="accent1"/>
          </a:effectRef>
          <a:fontRef idx="minor">
            <a:schemeClr val="tx1"/>
          </a:fontRef>
        </p:style>
      </p:cxnSp>
      <p:sp>
        <p:nvSpPr>
          <p:cNvPr id="16" name="Text Placeholder 9">
            <a:extLst>
              <a:ext uri="{FF2B5EF4-FFF2-40B4-BE49-F238E27FC236}">
                <a16:creationId xmlns:a16="http://schemas.microsoft.com/office/drawing/2014/main" id="{FD6C795A-7139-C345-9AC8-337BB82D37E9}"/>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1" name="Text Placeholder 11">
            <a:extLst>
              <a:ext uri="{FF2B5EF4-FFF2-40B4-BE49-F238E27FC236}">
                <a16:creationId xmlns:a16="http://schemas.microsoft.com/office/drawing/2014/main" id="{A814834C-E4B4-8E40-A234-216FDEF62E77}"/>
              </a:ext>
            </a:extLst>
          </p:cNvPr>
          <p:cNvSpPr>
            <a:spLocks noGrp="1"/>
          </p:cNvSpPr>
          <p:nvPr>
            <p:ph type="body" sz="quarter" idx="23"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B07851"/>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4" name="Text Placeholder 13">
            <a:extLst>
              <a:ext uri="{FF2B5EF4-FFF2-40B4-BE49-F238E27FC236}">
                <a16:creationId xmlns:a16="http://schemas.microsoft.com/office/drawing/2014/main" id="{C83B0110-D446-5A46-A8F1-EB56B61E07F4}"/>
              </a:ext>
            </a:extLst>
          </p:cNvPr>
          <p:cNvSpPr>
            <a:spLocks noGrp="1"/>
          </p:cNvSpPr>
          <p:nvPr>
            <p:ph type="body" sz="quarter" idx="24"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271776169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53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2" name="Picture 11">
            <a:extLst>
              <a:ext uri="{FF2B5EF4-FFF2-40B4-BE49-F238E27FC236}">
                <a16:creationId xmlns:a16="http://schemas.microsoft.com/office/drawing/2014/main" id="{48B0912F-4638-4D4F-B41B-191FCC149A3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7" name="Text Placeholder 7">
            <a:extLst>
              <a:ext uri="{FF2B5EF4-FFF2-40B4-BE49-F238E27FC236}">
                <a16:creationId xmlns:a16="http://schemas.microsoft.com/office/drawing/2014/main" id="{32B4A71B-B2C6-924C-AEA9-3E635DFB9E2E}"/>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0" name="Text Placeholder 9">
            <a:extLst>
              <a:ext uri="{FF2B5EF4-FFF2-40B4-BE49-F238E27FC236}">
                <a16:creationId xmlns:a16="http://schemas.microsoft.com/office/drawing/2014/main" id="{4B0E5D03-F836-9346-BF18-034D22CAC898}"/>
              </a:ext>
            </a:extLst>
          </p:cNvPr>
          <p:cNvSpPr>
            <a:spLocks noGrp="1"/>
          </p:cNvSpPr>
          <p:nvPr>
            <p:ph type="body" sz="quarter" idx="13" hasCustomPrompt="1"/>
          </p:nvPr>
        </p:nvSpPr>
        <p:spPr>
          <a:xfrm>
            <a:off x="1014677" y="2857941"/>
            <a:ext cx="2669283" cy="1142122"/>
          </a:xfrm>
          <a:prstGeom prst="rect">
            <a:avLst/>
          </a:prstGeom>
        </p:spPr>
        <p:txBody>
          <a:bodyPr anchor="ctr">
            <a:noAutofit/>
          </a:bodyPr>
          <a:lstStyle>
            <a:lvl1pPr marL="0" indent="0">
              <a:buNone/>
              <a:defRPr sz="9599"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3" name="Straight Connector 12">
            <a:extLst>
              <a:ext uri="{FF2B5EF4-FFF2-40B4-BE49-F238E27FC236}">
                <a16:creationId xmlns:a16="http://schemas.microsoft.com/office/drawing/2014/main" id="{A5891E7B-3A04-054B-A3F3-1BC7BCB0B62E}"/>
              </a:ext>
            </a:extLst>
          </p:cNvPr>
          <p:cNvCxnSpPr>
            <a:cxnSpLocks/>
          </p:cNvCxnSpPr>
          <p:nvPr userDrawn="1"/>
        </p:nvCxnSpPr>
        <p:spPr>
          <a:xfrm>
            <a:off x="4203207" y="1485900"/>
            <a:ext cx="0" cy="3886200"/>
          </a:xfrm>
          <a:prstGeom prst="line">
            <a:avLst/>
          </a:prstGeom>
          <a:ln w="57150">
            <a:solidFill>
              <a:srgbClr val="73783F"/>
            </a:solidFill>
          </a:ln>
        </p:spPr>
        <p:style>
          <a:lnRef idx="1">
            <a:schemeClr val="accent1"/>
          </a:lnRef>
          <a:fillRef idx="0">
            <a:schemeClr val="accent1"/>
          </a:fillRef>
          <a:effectRef idx="0">
            <a:schemeClr val="accent1"/>
          </a:effectRef>
          <a:fontRef idx="minor">
            <a:schemeClr val="tx1"/>
          </a:fontRef>
        </p:style>
      </p:cxnSp>
      <p:sp>
        <p:nvSpPr>
          <p:cNvPr id="16" name="Text Placeholder 9">
            <a:extLst>
              <a:ext uri="{FF2B5EF4-FFF2-40B4-BE49-F238E27FC236}">
                <a16:creationId xmlns:a16="http://schemas.microsoft.com/office/drawing/2014/main" id="{5498BEEA-9652-0741-A3E7-449904DE076D}"/>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1" name="Text Placeholder 11">
            <a:extLst>
              <a:ext uri="{FF2B5EF4-FFF2-40B4-BE49-F238E27FC236}">
                <a16:creationId xmlns:a16="http://schemas.microsoft.com/office/drawing/2014/main" id="{41F3F452-8146-5E4B-943A-5C53728D4242}"/>
              </a:ext>
            </a:extLst>
          </p:cNvPr>
          <p:cNvSpPr>
            <a:spLocks noGrp="1"/>
          </p:cNvSpPr>
          <p:nvPr>
            <p:ph type="body" sz="quarter" idx="23"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73783F"/>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5" name="Text Placeholder 13">
            <a:extLst>
              <a:ext uri="{FF2B5EF4-FFF2-40B4-BE49-F238E27FC236}">
                <a16:creationId xmlns:a16="http://schemas.microsoft.com/office/drawing/2014/main" id="{42A2AA36-FFD9-834E-A684-623778CEF68C}"/>
              </a:ext>
            </a:extLst>
          </p:cNvPr>
          <p:cNvSpPr>
            <a:spLocks noGrp="1"/>
          </p:cNvSpPr>
          <p:nvPr>
            <p:ph type="body" sz="quarter" idx="24"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128047417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54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69FB44A-2108-2849-A5BF-81A194DCB35D}"/>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pic>
        <p:nvPicPr>
          <p:cNvPr id="8" name="Picture 7">
            <a:extLst>
              <a:ext uri="{FF2B5EF4-FFF2-40B4-BE49-F238E27FC236}">
                <a16:creationId xmlns:a16="http://schemas.microsoft.com/office/drawing/2014/main" id="{89568422-D711-0947-B351-DCF5314429E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Text Placeholder 7">
            <a:extLst>
              <a:ext uri="{FF2B5EF4-FFF2-40B4-BE49-F238E27FC236}">
                <a16:creationId xmlns:a16="http://schemas.microsoft.com/office/drawing/2014/main" id="{F2CAF8B0-F81B-E446-878F-460DFF0859C7}"/>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10" name="Text Placeholder 9">
            <a:extLst>
              <a:ext uri="{FF2B5EF4-FFF2-40B4-BE49-F238E27FC236}">
                <a16:creationId xmlns:a16="http://schemas.microsoft.com/office/drawing/2014/main" id="{D5234ED7-27A2-EB46-9C5C-91866F88F8F6}"/>
              </a:ext>
            </a:extLst>
          </p:cNvPr>
          <p:cNvSpPr>
            <a:spLocks noGrp="1"/>
          </p:cNvSpPr>
          <p:nvPr>
            <p:ph type="body" sz="quarter" idx="13" hasCustomPrompt="1"/>
          </p:nvPr>
        </p:nvSpPr>
        <p:spPr>
          <a:xfrm>
            <a:off x="1014677" y="2857941"/>
            <a:ext cx="2669283" cy="1142122"/>
          </a:xfrm>
          <a:prstGeom prst="rect">
            <a:avLst/>
          </a:prstGeom>
        </p:spPr>
        <p:txBody>
          <a:bodyPr anchor="ctr">
            <a:noAutofit/>
          </a:bodyPr>
          <a:lstStyle>
            <a:lvl1pPr marL="0" indent="0">
              <a:buNone/>
              <a:defRPr sz="9599"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4" name="Straight Connector 13">
            <a:extLst>
              <a:ext uri="{FF2B5EF4-FFF2-40B4-BE49-F238E27FC236}">
                <a16:creationId xmlns:a16="http://schemas.microsoft.com/office/drawing/2014/main" id="{52520EC1-9707-6146-AA14-A69EE1FC7193}"/>
              </a:ext>
            </a:extLst>
          </p:cNvPr>
          <p:cNvCxnSpPr>
            <a:cxnSpLocks/>
          </p:cNvCxnSpPr>
          <p:nvPr userDrawn="1"/>
        </p:nvCxnSpPr>
        <p:spPr>
          <a:xfrm>
            <a:off x="4203207" y="1485900"/>
            <a:ext cx="0" cy="3886200"/>
          </a:xfrm>
          <a:prstGeom prst="line">
            <a:avLst/>
          </a:prstGeom>
          <a:ln w="57150">
            <a:solidFill>
              <a:srgbClr val="3D7177"/>
            </a:solidFill>
          </a:ln>
        </p:spPr>
        <p:style>
          <a:lnRef idx="1">
            <a:schemeClr val="accent1"/>
          </a:lnRef>
          <a:fillRef idx="0">
            <a:schemeClr val="accent1"/>
          </a:fillRef>
          <a:effectRef idx="0">
            <a:schemeClr val="accent1"/>
          </a:effectRef>
          <a:fontRef idx="minor">
            <a:schemeClr val="tx1"/>
          </a:fontRef>
        </p:style>
      </p:cxnSp>
      <p:sp>
        <p:nvSpPr>
          <p:cNvPr id="16" name="Text Placeholder 9">
            <a:extLst>
              <a:ext uri="{FF2B5EF4-FFF2-40B4-BE49-F238E27FC236}">
                <a16:creationId xmlns:a16="http://schemas.microsoft.com/office/drawing/2014/main" id="{0254B385-7CB4-9F48-863D-1389984EB5C4}"/>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1" name="Text Placeholder 11">
            <a:extLst>
              <a:ext uri="{FF2B5EF4-FFF2-40B4-BE49-F238E27FC236}">
                <a16:creationId xmlns:a16="http://schemas.microsoft.com/office/drawing/2014/main" id="{DF55F8E7-2C53-264C-9C8C-0928A330E099}"/>
              </a:ext>
            </a:extLst>
          </p:cNvPr>
          <p:cNvSpPr>
            <a:spLocks noGrp="1"/>
          </p:cNvSpPr>
          <p:nvPr>
            <p:ph type="body" sz="quarter" idx="23"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2C5358"/>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3" name="Text Placeholder 13">
            <a:extLst>
              <a:ext uri="{FF2B5EF4-FFF2-40B4-BE49-F238E27FC236}">
                <a16:creationId xmlns:a16="http://schemas.microsoft.com/office/drawing/2014/main" id="{2F132B23-BF9C-A446-AB2D-F2CDDC3CD23F}"/>
              </a:ext>
            </a:extLst>
          </p:cNvPr>
          <p:cNvSpPr>
            <a:spLocks noGrp="1"/>
          </p:cNvSpPr>
          <p:nvPr>
            <p:ph type="body" sz="quarter" idx="24"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2C535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3500477066"/>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55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2" name="Picture 11">
            <a:extLst>
              <a:ext uri="{FF2B5EF4-FFF2-40B4-BE49-F238E27FC236}">
                <a16:creationId xmlns:a16="http://schemas.microsoft.com/office/drawing/2014/main" id="{D9756791-4784-DA42-AED4-F44C4276432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7292"/>
            <a:ext cx="453348" cy="160020"/>
          </a:xfrm>
          <a:prstGeom prst="rect">
            <a:avLst/>
          </a:prstGeom>
        </p:spPr>
      </p:pic>
      <p:sp>
        <p:nvSpPr>
          <p:cNvPr id="8" name="Text Placeholder 7">
            <a:extLst>
              <a:ext uri="{FF2B5EF4-FFF2-40B4-BE49-F238E27FC236}">
                <a16:creationId xmlns:a16="http://schemas.microsoft.com/office/drawing/2014/main" id="{C228BFF0-8480-F04D-8F95-A83BAE624D0F}"/>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9" name="Text Placeholder 9">
            <a:extLst>
              <a:ext uri="{FF2B5EF4-FFF2-40B4-BE49-F238E27FC236}">
                <a16:creationId xmlns:a16="http://schemas.microsoft.com/office/drawing/2014/main" id="{7A76FD27-06E6-6345-9876-15309E5E64F5}"/>
              </a:ext>
            </a:extLst>
          </p:cNvPr>
          <p:cNvSpPr>
            <a:spLocks noGrp="1"/>
          </p:cNvSpPr>
          <p:nvPr>
            <p:ph type="body" sz="quarter" idx="13" hasCustomPrompt="1"/>
          </p:nvPr>
        </p:nvSpPr>
        <p:spPr>
          <a:xfrm>
            <a:off x="1014677" y="2857941"/>
            <a:ext cx="2669283" cy="1142122"/>
          </a:xfrm>
          <a:prstGeom prst="rect">
            <a:avLst/>
          </a:prstGeom>
        </p:spPr>
        <p:txBody>
          <a:bodyPr anchor="ctr">
            <a:noAutofit/>
          </a:bodyPr>
          <a:lstStyle>
            <a:lvl1pPr marL="0" indent="0">
              <a:buNone/>
              <a:defRPr sz="9599"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12%</a:t>
            </a:r>
          </a:p>
        </p:txBody>
      </p:sp>
      <p:cxnSp>
        <p:nvCxnSpPr>
          <p:cNvPr id="10" name="Straight Connector 9">
            <a:extLst>
              <a:ext uri="{FF2B5EF4-FFF2-40B4-BE49-F238E27FC236}">
                <a16:creationId xmlns:a16="http://schemas.microsoft.com/office/drawing/2014/main" id="{3ACC74B9-BB9F-C943-8640-BF73872BD9C6}"/>
              </a:ext>
            </a:extLst>
          </p:cNvPr>
          <p:cNvCxnSpPr>
            <a:cxnSpLocks/>
          </p:cNvCxnSpPr>
          <p:nvPr userDrawn="1"/>
        </p:nvCxnSpPr>
        <p:spPr>
          <a:xfrm>
            <a:off x="4203207" y="1485900"/>
            <a:ext cx="0" cy="3886200"/>
          </a:xfrm>
          <a:prstGeom prst="line">
            <a:avLst/>
          </a:prstGeom>
          <a:ln w="57150">
            <a:solidFill>
              <a:srgbClr val="65655D"/>
            </a:solidFill>
          </a:ln>
        </p:spPr>
        <p:style>
          <a:lnRef idx="1">
            <a:schemeClr val="accent1"/>
          </a:lnRef>
          <a:fillRef idx="0">
            <a:schemeClr val="accent1"/>
          </a:fillRef>
          <a:effectRef idx="0">
            <a:schemeClr val="accent1"/>
          </a:effectRef>
          <a:fontRef idx="minor">
            <a:schemeClr val="tx1"/>
          </a:fontRef>
        </p:style>
      </p:cxnSp>
      <p:sp>
        <p:nvSpPr>
          <p:cNvPr id="16" name="Text Placeholder 9">
            <a:extLst>
              <a:ext uri="{FF2B5EF4-FFF2-40B4-BE49-F238E27FC236}">
                <a16:creationId xmlns:a16="http://schemas.microsoft.com/office/drawing/2014/main" id="{01A2DAEA-81CE-F04E-A78C-3D0B135EDD4D}"/>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1" name="Text Placeholder 11">
            <a:extLst>
              <a:ext uri="{FF2B5EF4-FFF2-40B4-BE49-F238E27FC236}">
                <a16:creationId xmlns:a16="http://schemas.microsoft.com/office/drawing/2014/main" id="{0ED21EDE-4EFC-3D40-A87C-14B113DC448C}"/>
              </a:ext>
            </a:extLst>
          </p:cNvPr>
          <p:cNvSpPr>
            <a:spLocks noGrp="1"/>
          </p:cNvSpPr>
          <p:nvPr>
            <p:ph type="body" sz="quarter" idx="23"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65655D"/>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4" name="Text Placeholder 13">
            <a:extLst>
              <a:ext uri="{FF2B5EF4-FFF2-40B4-BE49-F238E27FC236}">
                <a16:creationId xmlns:a16="http://schemas.microsoft.com/office/drawing/2014/main" id="{E7E102CB-74DF-AC42-8DC4-8D2F6B0E4C63}"/>
              </a:ext>
            </a:extLst>
          </p:cNvPr>
          <p:cNvSpPr>
            <a:spLocks noGrp="1"/>
          </p:cNvSpPr>
          <p:nvPr>
            <p:ph type="body" sz="quarter" idx="24"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52238900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56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8" name="Text Placeholder 7">
            <a:extLst>
              <a:ext uri="{FF2B5EF4-FFF2-40B4-BE49-F238E27FC236}">
                <a16:creationId xmlns:a16="http://schemas.microsoft.com/office/drawing/2014/main" id="{2F6863B0-38E7-0846-9931-D5C8FDB3A35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cxnSp>
        <p:nvCxnSpPr>
          <p:cNvPr id="3" name="Straight Connector 2">
            <a:extLst>
              <a:ext uri="{FF2B5EF4-FFF2-40B4-BE49-F238E27FC236}">
                <a16:creationId xmlns:a16="http://schemas.microsoft.com/office/drawing/2014/main" id="{740CFF3F-EF2B-BD48-9410-23C36D554616}"/>
              </a:ext>
            </a:extLst>
          </p:cNvPr>
          <p:cNvCxnSpPr>
            <a:cxnSpLocks/>
          </p:cNvCxnSpPr>
          <p:nvPr userDrawn="1"/>
        </p:nvCxnSpPr>
        <p:spPr>
          <a:xfrm>
            <a:off x="4203207" y="1485900"/>
            <a:ext cx="0" cy="3886200"/>
          </a:xfrm>
          <a:prstGeom prst="line">
            <a:avLst/>
          </a:prstGeom>
          <a:ln w="57150">
            <a:solidFill>
              <a:srgbClr val="F8F9F8"/>
            </a:solidFill>
          </a:ln>
        </p:spPr>
        <p:style>
          <a:lnRef idx="1">
            <a:schemeClr val="accent1"/>
          </a:lnRef>
          <a:fillRef idx="0">
            <a:schemeClr val="accent1"/>
          </a:fillRef>
          <a:effectRef idx="0">
            <a:schemeClr val="accent1"/>
          </a:effectRef>
          <a:fontRef idx="minor">
            <a:schemeClr val="tx1"/>
          </a:fontRef>
        </p:style>
      </p:cxnSp>
      <p:sp>
        <p:nvSpPr>
          <p:cNvPr id="9" name="Text Placeholder 9">
            <a:extLst>
              <a:ext uri="{FF2B5EF4-FFF2-40B4-BE49-F238E27FC236}">
                <a16:creationId xmlns:a16="http://schemas.microsoft.com/office/drawing/2014/main" id="{564A7B2A-E1B8-0C48-98FD-56CDF48FFF2A}"/>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5" name="Chart Placeholder 4">
            <a:extLst>
              <a:ext uri="{FF2B5EF4-FFF2-40B4-BE49-F238E27FC236}">
                <a16:creationId xmlns:a16="http://schemas.microsoft.com/office/drawing/2014/main" id="{1A6DEA4C-5911-2841-A181-E4C917698A0A}"/>
              </a:ext>
            </a:extLst>
          </p:cNvPr>
          <p:cNvSpPr>
            <a:spLocks noGrp="1"/>
          </p:cNvSpPr>
          <p:nvPr>
            <p:ph type="chart" sz="quarter" idx="23"/>
          </p:nvPr>
        </p:nvSpPr>
        <p:spPr>
          <a:xfrm>
            <a:off x="493843" y="1866900"/>
            <a:ext cx="3328267" cy="3124200"/>
          </a:xfrm>
          <a:prstGeom prst="rect">
            <a:avLst/>
          </a:prstGeom>
        </p:spPr>
        <p:txBody>
          <a:bodyPr/>
          <a:lstStyle/>
          <a:p>
            <a:endParaRPr lang="en-US"/>
          </a:p>
        </p:txBody>
      </p:sp>
      <p:sp>
        <p:nvSpPr>
          <p:cNvPr id="12" name="Text Placeholder 11">
            <a:extLst>
              <a:ext uri="{FF2B5EF4-FFF2-40B4-BE49-F238E27FC236}">
                <a16:creationId xmlns:a16="http://schemas.microsoft.com/office/drawing/2014/main" id="{C082132E-D92D-2948-990B-E50A41DA7AE8}"/>
              </a:ext>
            </a:extLst>
          </p:cNvPr>
          <p:cNvSpPr>
            <a:spLocks noGrp="1"/>
          </p:cNvSpPr>
          <p:nvPr>
            <p:ph type="body" sz="quarter" idx="24" hasCustomPrompt="1"/>
          </p:nvPr>
        </p:nvSpPr>
        <p:spPr>
          <a:xfrm>
            <a:off x="4584305" y="2323307"/>
            <a:ext cx="2834425" cy="3061494"/>
          </a:xfrm>
          <a:prstGeom prst="rect">
            <a:avLst/>
          </a:prstGeom>
        </p:spPr>
        <p:txBody>
          <a:bodyPr>
            <a:normAutofit/>
          </a:bodyPr>
          <a:lstStyle>
            <a:lvl1pPr marL="0" indent="0">
              <a:lnSpc>
                <a:spcPct val="150000"/>
              </a:lnSpc>
              <a:buNone/>
              <a:defRPr sz="1401">
                <a:solidFill>
                  <a:schemeClr val="bg1"/>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3" name="Text Placeholder 13">
            <a:extLst>
              <a:ext uri="{FF2B5EF4-FFF2-40B4-BE49-F238E27FC236}">
                <a16:creationId xmlns:a16="http://schemas.microsoft.com/office/drawing/2014/main" id="{47548744-B2ED-8548-861C-2AB5CD66299F}"/>
              </a:ext>
            </a:extLst>
          </p:cNvPr>
          <p:cNvSpPr>
            <a:spLocks noGrp="1"/>
          </p:cNvSpPr>
          <p:nvPr>
            <p:ph type="body" sz="quarter" idx="25" hasCustomPrompt="1"/>
          </p:nvPr>
        </p:nvSpPr>
        <p:spPr>
          <a:xfrm>
            <a:off x="7937980" y="2323307"/>
            <a:ext cx="2834427" cy="3061494"/>
          </a:xfrm>
          <a:prstGeom prst="rect">
            <a:avLst/>
          </a:prstGeom>
        </p:spPr>
        <p:txBody>
          <a:bodyPr>
            <a:normAutofit/>
          </a:bodyPr>
          <a:lstStyle>
            <a:lvl1pPr marL="0" indent="0">
              <a:lnSpc>
                <a:spcPct val="150000"/>
              </a:lnSpc>
              <a:buNone/>
              <a:defRPr sz="140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297131114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reation">
  <p:cSld name="Creation">
    <p:spTree>
      <p:nvGrpSpPr>
        <p:cNvPr id="1" name="Shape 33"/>
        <p:cNvGrpSpPr/>
        <p:nvPr/>
      </p:nvGrpSpPr>
      <p:grpSpPr>
        <a:xfrm>
          <a:off x="0" y="0"/>
          <a:ext cx="0" cy="0"/>
          <a:chOff x="0" y="0"/>
          <a:chExt cx="0" cy="0"/>
        </a:xfrm>
      </p:grpSpPr>
      <p:pic>
        <p:nvPicPr>
          <p:cNvPr id="34" name="Google Shape;34;p68"/>
          <p:cNvPicPr preferRelativeResize="0"/>
          <p:nvPr/>
        </p:nvPicPr>
        <p:blipFill rotWithShape="1">
          <a:blip r:embed="rId2">
            <a:alphaModFix/>
          </a:blip>
          <a:srcRect/>
          <a:stretch/>
        </p:blipFill>
        <p:spPr>
          <a:xfrm>
            <a:off x="0" y="1674"/>
            <a:ext cx="12192000" cy="6854653"/>
          </a:xfrm>
          <a:prstGeom prst="rect">
            <a:avLst/>
          </a:prstGeom>
          <a:noFill/>
          <a:ln>
            <a:noFill/>
          </a:ln>
        </p:spPr>
      </p:pic>
      <p:pic>
        <p:nvPicPr>
          <p:cNvPr id="35" name="Google Shape;35;p68"/>
          <p:cNvPicPr preferRelativeResize="0"/>
          <p:nvPr/>
        </p:nvPicPr>
        <p:blipFill rotWithShape="1">
          <a:blip r:embed="rId3">
            <a:alphaModFix/>
          </a:blip>
          <a:srcRect/>
          <a:stretch/>
        </p:blipFill>
        <p:spPr>
          <a:xfrm>
            <a:off x="6576054" y="3674952"/>
            <a:ext cx="2960853" cy="2346336"/>
          </a:xfrm>
          <a:prstGeom prst="rect">
            <a:avLst/>
          </a:prstGeom>
          <a:noFill/>
          <a:ln>
            <a:noFill/>
          </a:ln>
        </p:spPr>
      </p:pic>
    </p:spTree>
    <p:extLst>
      <p:ext uri="{BB962C8B-B14F-4D97-AF65-F5344CB8AC3E}">
        <p14:creationId xmlns:p14="http://schemas.microsoft.com/office/powerpoint/2010/main" val="1890117083"/>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57_Custom Layou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E7D99A90-D0C5-8345-B2A0-B7F77509DD65}"/>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3" name="Picture 12">
            <a:extLst>
              <a:ext uri="{FF2B5EF4-FFF2-40B4-BE49-F238E27FC236}">
                <a16:creationId xmlns:a16="http://schemas.microsoft.com/office/drawing/2014/main" id="{870AB270-FE75-6B47-932E-A4BAD49B68A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8" name="Text Placeholder 7">
            <a:extLst>
              <a:ext uri="{FF2B5EF4-FFF2-40B4-BE49-F238E27FC236}">
                <a16:creationId xmlns:a16="http://schemas.microsoft.com/office/drawing/2014/main" id="{2F6863B0-38E7-0846-9931-D5C8FDB3A35D}"/>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cxnSp>
        <p:nvCxnSpPr>
          <p:cNvPr id="3" name="Straight Connector 2">
            <a:extLst>
              <a:ext uri="{FF2B5EF4-FFF2-40B4-BE49-F238E27FC236}">
                <a16:creationId xmlns:a16="http://schemas.microsoft.com/office/drawing/2014/main" id="{740CFF3F-EF2B-BD48-9410-23C36D554616}"/>
              </a:ext>
            </a:extLst>
          </p:cNvPr>
          <p:cNvCxnSpPr>
            <a:cxnSpLocks/>
          </p:cNvCxnSpPr>
          <p:nvPr userDrawn="1"/>
        </p:nvCxnSpPr>
        <p:spPr>
          <a:xfrm>
            <a:off x="4203207" y="1485900"/>
            <a:ext cx="0" cy="3886200"/>
          </a:xfrm>
          <a:prstGeom prst="line">
            <a:avLst/>
          </a:prstGeom>
          <a:ln w="57150">
            <a:solidFill>
              <a:srgbClr val="2C2C2C"/>
            </a:solidFill>
          </a:ln>
        </p:spPr>
        <p:style>
          <a:lnRef idx="1">
            <a:schemeClr val="accent1"/>
          </a:lnRef>
          <a:fillRef idx="0">
            <a:schemeClr val="accent1"/>
          </a:fillRef>
          <a:effectRef idx="0">
            <a:schemeClr val="accent1"/>
          </a:effectRef>
          <a:fontRef idx="minor">
            <a:schemeClr val="tx1"/>
          </a:fontRef>
        </p:style>
      </p:cxnSp>
      <p:sp>
        <p:nvSpPr>
          <p:cNvPr id="9" name="Text Placeholder 9">
            <a:extLst>
              <a:ext uri="{FF2B5EF4-FFF2-40B4-BE49-F238E27FC236}">
                <a16:creationId xmlns:a16="http://schemas.microsoft.com/office/drawing/2014/main" id="{564A7B2A-E1B8-0C48-98FD-56CDF48FFF2A}"/>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4" name="Chart Placeholder 4">
            <a:extLst>
              <a:ext uri="{FF2B5EF4-FFF2-40B4-BE49-F238E27FC236}">
                <a16:creationId xmlns:a16="http://schemas.microsoft.com/office/drawing/2014/main" id="{30B1F057-4905-7D48-A475-9722A6511F7C}"/>
              </a:ext>
            </a:extLst>
          </p:cNvPr>
          <p:cNvSpPr>
            <a:spLocks noGrp="1"/>
          </p:cNvSpPr>
          <p:nvPr>
            <p:ph type="chart" sz="quarter" idx="23"/>
          </p:nvPr>
        </p:nvSpPr>
        <p:spPr>
          <a:xfrm>
            <a:off x="493843" y="1866900"/>
            <a:ext cx="3328267" cy="3124200"/>
          </a:xfrm>
          <a:prstGeom prst="rect">
            <a:avLst/>
          </a:prstGeom>
        </p:spPr>
        <p:txBody>
          <a:bodyPr/>
          <a:lstStyle/>
          <a:p>
            <a:endParaRPr lang="en-US"/>
          </a:p>
        </p:txBody>
      </p:sp>
      <p:sp>
        <p:nvSpPr>
          <p:cNvPr id="15" name="Text Placeholder 11">
            <a:extLst>
              <a:ext uri="{FF2B5EF4-FFF2-40B4-BE49-F238E27FC236}">
                <a16:creationId xmlns:a16="http://schemas.microsoft.com/office/drawing/2014/main" id="{47D7A262-A119-3548-8A8B-7E62B6A526C3}"/>
              </a:ext>
            </a:extLst>
          </p:cNvPr>
          <p:cNvSpPr>
            <a:spLocks noGrp="1"/>
          </p:cNvSpPr>
          <p:nvPr>
            <p:ph type="body" sz="quarter" idx="24"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2B2C2B"/>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6" name="Text Placeholder 13">
            <a:extLst>
              <a:ext uri="{FF2B5EF4-FFF2-40B4-BE49-F238E27FC236}">
                <a16:creationId xmlns:a16="http://schemas.microsoft.com/office/drawing/2014/main" id="{ECB59C14-92E1-394C-929E-FE3ED2761BEB}"/>
              </a:ext>
            </a:extLst>
          </p:cNvPr>
          <p:cNvSpPr>
            <a:spLocks noGrp="1"/>
          </p:cNvSpPr>
          <p:nvPr>
            <p:ph type="body" sz="quarter" idx="25"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2B2C2B"/>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153297877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58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EAABF68-4807-2848-A3B2-98CE03218157}"/>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9" name="Picture 8">
            <a:extLst>
              <a:ext uri="{FF2B5EF4-FFF2-40B4-BE49-F238E27FC236}">
                <a16:creationId xmlns:a16="http://schemas.microsoft.com/office/drawing/2014/main" id="{F5CA8A80-63F6-CA4C-B9AA-EE6DDD77B76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8" name="Text Placeholder 7">
            <a:extLst>
              <a:ext uri="{FF2B5EF4-FFF2-40B4-BE49-F238E27FC236}">
                <a16:creationId xmlns:a16="http://schemas.microsoft.com/office/drawing/2014/main" id="{1D1B7B27-C744-A043-AEA2-CB57508F60A2}"/>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cxnSp>
        <p:nvCxnSpPr>
          <p:cNvPr id="12" name="Straight Connector 11">
            <a:extLst>
              <a:ext uri="{FF2B5EF4-FFF2-40B4-BE49-F238E27FC236}">
                <a16:creationId xmlns:a16="http://schemas.microsoft.com/office/drawing/2014/main" id="{7DC76A0E-1D79-4F42-8007-21F8F583B8EA}"/>
              </a:ext>
            </a:extLst>
          </p:cNvPr>
          <p:cNvCxnSpPr>
            <a:cxnSpLocks/>
          </p:cNvCxnSpPr>
          <p:nvPr userDrawn="1"/>
        </p:nvCxnSpPr>
        <p:spPr>
          <a:xfrm>
            <a:off x="4203207" y="1485900"/>
            <a:ext cx="0" cy="3886200"/>
          </a:xfrm>
          <a:prstGeom prst="line">
            <a:avLst/>
          </a:prstGeom>
          <a:ln w="57150">
            <a:solidFill>
              <a:srgbClr val="874549"/>
            </a:solidFill>
          </a:ln>
        </p:spPr>
        <p:style>
          <a:lnRef idx="1">
            <a:schemeClr val="accent1"/>
          </a:lnRef>
          <a:fillRef idx="0">
            <a:schemeClr val="accent1"/>
          </a:fillRef>
          <a:effectRef idx="0">
            <a:schemeClr val="accent1"/>
          </a:effectRef>
          <a:fontRef idx="minor">
            <a:schemeClr val="tx1"/>
          </a:fontRef>
        </p:style>
      </p:cxnSp>
      <p:sp>
        <p:nvSpPr>
          <p:cNvPr id="16" name="Text Placeholder 9">
            <a:extLst>
              <a:ext uri="{FF2B5EF4-FFF2-40B4-BE49-F238E27FC236}">
                <a16:creationId xmlns:a16="http://schemas.microsoft.com/office/drawing/2014/main" id="{38A19F27-775B-1E49-A245-6F570718AF26}"/>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1" name="Chart Placeholder 4">
            <a:extLst>
              <a:ext uri="{FF2B5EF4-FFF2-40B4-BE49-F238E27FC236}">
                <a16:creationId xmlns:a16="http://schemas.microsoft.com/office/drawing/2014/main" id="{4642FD35-6D7B-8F4E-AE1F-AFD80E1563FA}"/>
              </a:ext>
            </a:extLst>
          </p:cNvPr>
          <p:cNvSpPr>
            <a:spLocks noGrp="1"/>
          </p:cNvSpPr>
          <p:nvPr>
            <p:ph type="chart" sz="quarter" idx="23"/>
          </p:nvPr>
        </p:nvSpPr>
        <p:spPr>
          <a:xfrm>
            <a:off x="493843" y="1866900"/>
            <a:ext cx="3328267" cy="3124200"/>
          </a:xfrm>
          <a:prstGeom prst="rect">
            <a:avLst/>
          </a:prstGeom>
        </p:spPr>
        <p:txBody>
          <a:bodyPr/>
          <a:lstStyle/>
          <a:p>
            <a:endParaRPr lang="en-US"/>
          </a:p>
        </p:txBody>
      </p:sp>
      <p:sp>
        <p:nvSpPr>
          <p:cNvPr id="14" name="Text Placeholder 11">
            <a:extLst>
              <a:ext uri="{FF2B5EF4-FFF2-40B4-BE49-F238E27FC236}">
                <a16:creationId xmlns:a16="http://schemas.microsoft.com/office/drawing/2014/main" id="{9DD68FD1-4FFD-AC40-91D8-42BCBCC4D18E}"/>
              </a:ext>
            </a:extLst>
          </p:cNvPr>
          <p:cNvSpPr>
            <a:spLocks noGrp="1"/>
          </p:cNvSpPr>
          <p:nvPr>
            <p:ph type="body" sz="quarter" idx="24"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86454A"/>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5" name="Text Placeholder 13">
            <a:extLst>
              <a:ext uri="{FF2B5EF4-FFF2-40B4-BE49-F238E27FC236}">
                <a16:creationId xmlns:a16="http://schemas.microsoft.com/office/drawing/2014/main" id="{B133A117-E12A-6E49-B99D-2F8D0F9CA4F2}"/>
              </a:ext>
            </a:extLst>
          </p:cNvPr>
          <p:cNvSpPr>
            <a:spLocks noGrp="1"/>
          </p:cNvSpPr>
          <p:nvPr>
            <p:ph type="body" sz="quarter" idx="25"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86454A"/>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143888466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59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5" name="Picture 14">
            <a:extLst>
              <a:ext uri="{FF2B5EF4-FFF2-40B4-BE49-F238E27FC236}">
                <a16:creationId xmlns:a16="http://schemas.microsoft.com/office/drawing/2014/main" id="{F1440645-24CF-AD49-B035-A670F937149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7" name="Text Placeholder 7">
            <a:extLst>
              <a:ext uri="{FF2B5EF4-FFF2-40B4-BE49-F238E27FC236}">
                <a16:creationId xmlns:a16="http://schemas.microsoft.com/office/drawing/2014/main" id="{2FD52754-ED22-F949-AB72-1AC0A7DC5A28}"/>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cxnSp>
        <p:nvCxnSpPr>
          <p:cNvPr id="12" name="Straight Connector 11">
            <a:extLst>
              <a:ext uri="{FF2B5EF4-FFF2-40B4-BE49-F238E27FC236}">
                <a16:creationId xmlns:a16="http://schemas.microsoft.com/office/drawing/2014/main" id="{89737B4E-177B-1A4F-93F8-BE7B15EABF01}"/>
              </a:ext>
            </a:extLst>
          </p:cNvPr>
          <p:cNvCxnSpPr>
            <a:cxnSpLocks/>
          </p:cNvCxnSpPr>
          <p:nvPr userDrawn="1"/>
        </p:nvCxnSpPr>
        <p:spPr>
          <a:xfrm>
            <a:off x="4203207" y="1485900"/>
            <a:ext cx="0" cy="3886200"/>
          </a:xfrm>
          <a:prstGeom prst="line">
            <a:avLst/>
          </a:prstGeom>
          <a:ln w="57150">
            <a:solidFill>
              <a:srgbClr val="B07851"/>
            </a:solidFill>
          </a:ln>
        </p:spPr>
        <p:style>
          <a:lnRef idx="1">
            <a:schemeClr val="accent1"/>
          </a:lnRef>
          <a:fillRef idx="0">
            <a:schemeClr val="accent1"/>
          </a:fillRef>
          <a:effectRef idx="0">
            <a:schemeClr val="accent1"/>
          </a:effectRef>
          <a:fontRef idx="minor">
            <a:schemeClr val="tx1"/>
          </a:fontRef>
        </p:style>
      </p:cxnSp>
      <p:sp>
        <p:nvSpPr>
          <p:cNvPr id="16" name="Text Placeholder 9">
            <a:extLst>
              <a:ext uri="{FF2B5EF4-FFF2-40B4-BE49-F238E27FC236}">
                <a16:creationId xmlns:a16="http://schemas.microsoft.com/office/drawing/2014/main" id="{FD6C795A-7139-C345-9AC8-337BB82D37E9}"/>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1" name="Chart Placeholder 4">
            <a:extLst>
              <a:ext uri="{FF2B5EF4-FFF2-40B4-BE49-F238E27FC236}">
                <a16:creationId xmlns:a16="http://schemas.microsoft.com/office/drawing/2014/main" id="{A3BC09BF-76F7-524C-9E56-04BDC236775C}"/>
              </a:ext>
            </a:extLst>
          </p:cNvPr>
          <p:cNvSpPr>
            <a:spLocks noGrp="1"/>
          </p:cNvSpPr>
          <p:nvPr>
            <p:ph type="chart" sz="quarter" idx="23"/>
          </p:nvPr>
        </p:nvSpPr>
        <p:spPr>
          <a:xfrm>
            <a:off x="493843" y="1866900"/>
            <a:ext cx="3328267" cy="3124200"/>
          </a:xfrm>
          <a:prstGeom prst="rect">
            <a:avLst/>
          </a:prstGeom>
        </p:spPr>
        <p:txBody>
          <a:bodyPr/>
          <a:lstStyle/>
          <a:p>
            <a:endParaRPr lang="en-US"/>
          </a:p>
        </p:txBody>
      </p:sp>
      <p:sp>
        <p:nvSpPr>
          <p:cNvPr id="14" name="Text Placeholder 11">
            <a:extLst>
              <a:ext uri="{FF2B5EF4-FFF2-40B4-BE49-F238E27FC236}">
                <a16:creationId xmlns:a16="http://schemas.microsoft.com/office/drawing/2014/main" id="{90468A9B-FF58-4748-B79C-9B9E28F8F513}"/>
              </a:ext>
            </a:extLst>
          </p:cNvPr>
          <p:cNvSpPr>
            <a:spLocks noGrp="1"/>
          </p:cNvSpPr>
          <p:nvPr>
            <p:ph type="body" sz="quarter" idx="24"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B07851"/>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8" name="Text Placeholder 13">
            <a:extLst>
              <a:ext uri="{FF2B5EF4-FFF2-40B4-BE49-F238E27FC236}">
                <a16:creationId xmlns:a16="http://schemas.microsoft.com/office/drawing/2014/main" id="{75700545-6DD4-5C4A-BC38-8D488E4E31B4}"/>
              </a:ext>
            </a:extLst>
          </p:cNvPr>
          <p:cNvSpPr>
            <a:spLocks noGrp="1"/>
          </p:cNvSpPr>
          <p:nvPr>
            <p:ph type="body" sz="quarter" idx="25"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1622324071"/>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60_Custom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7D812AC-215A-2042-ADD7-789CE335CB8D}"/>
              </a:ext>
            </a:extLst>
          </p:cNvPr>
          <p:cNvSpPr/>
          <p:nvPr userDrawn="1"/>
        </p:nvSpPr>
        <p:spPr>
          <a:xfrm>
            <a:off x="0" y="0"/>
            <a:ext cx="12192000" cy="6858000"/>
          </a:xfrm>
          <a:prstGeom prst="rect">
            <a:avLst/>
          </a:prstGeom>
          <a:solidFill>
            <a:srgbClr val="F1F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2" name="Picture 11">
            <a:extLst>
              <a:ext uri="{FF2B5EF4-FFF2-40B4-BE49-F238E27FC236}">
                <a16:creationId xmlns:a16="http://schemas.microsoft.com/office/drawing/2014/main" id="{48B0912F-4638-4D4F-B41B-191FCC149A3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7" name="Text Placeholder 7">
            <a:extLst>
              <a:ext uri="{FF2B5EF4-FFF2-40B4-BE49-F238E27FC236}">
                <a16:creationId xmlns:a16="http://schemas.microsoft.com/office/drawing/2014/main" id="{32B4A71B-B2C6-924C-AEA9-3E635DFB9E2E}"/>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cxnSp>
        <p:nvCxnSpPr>
          <p:cNvPr id="13" name="Straight Connector 12">
            <a:extLst>
              <a:ext uri="{FF2B5EF4-FFF2-40B4-BE49-F238E27FC236}">
                <a16:creationId xmlns:a16="http://schemas.microsoft.com/office/drawing/2014/main" id="{A5891E7B-3A04-054B-A3F3-1BC7BCB0B62E}"/>
              </a:ext>
            </a:extLst>
          </p:cNvPr>
          <p:cNvCxnSpPr>
            <a:cxnSpLocks/>
          </p:cNvCxnSpPr>
          <p:nvPr userDrawn="1"/>
        </p:nvCxnSpPr>
        <p:spPr>
          <a:xfrm>
            <a:off x="4203207" y="1485900"/>
            <a:ext cx="0" cy="3886200"/>
          </a:xfrm>
          <a:prstGeom prst="line">
            <a:avLst/>
          </a:prstGeom>
          <a:ln w="57150">
            <a:solidFill>
              <a:srgbClr val="73783F"/>
            </a:solidFill>
          </a:ln>
        </p:spPr>
        <p:style>
          <a:lnRef idx="1">
            <a:schemeClr val="accent1"/>
          </a:lnRef>
          <a:fillRef idx="0">
            <a:schemeClr val="accent1"/>
          </a:fillRef>
          <a:effectRef idx="0">
            <a:schemeClr val="accent1"/>
          </a:effectRef>
          <a:fontRef idx="minor">
            <a:schemeClr val="tx1"/>
          </a:fontRef>
        </p:style>
      </p:cxnSp>
      <p:sp>
        <p:nvSpPr>
          <p:cNvPr id="16" name="Text Placeholder 9">
            <a:extLst>
              <a:ext uri="{FF2B5EF4-FFF2-40B4-BE49-F238E27FC236}">
                <a16:creationId xmlns:a16="http://schemas.microsoft.com/office/drawing/2014/main" id="{5498BEEA-9652-0741-A3E7-449904DE076D}"/>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1" name="Chart Placeholder 4">
            <a:extLst>
              <a:ext uri="{FF2B5EF4-FFF2-40B4-BE49-F238E27FC236}">
                <a16:creationId xmlns:a16="http://schemas.microsoft.com/office/drawing/2014/main" id="{C138C20A-0BCF-4043-A008-E7E10B57708C}"/>
              </a:ext>
            </a:extLst>
          </p:cNvPr>
          <p:cNvSpPr>
            <a:spLocks noGrp="1"/>
          </p:cNvSpPr>
          <p:nvPr>
            <p:ph type="chart" sz="quarter" idx="23"/>
          </p:nvPr>
        </p:nvSpPr>
        <p:spPr>
          <a:xfrm>
            <a:off x="493843" y="1866900"/>
            <a:ext cx="3328267" cy="3124200"/>
          </a:xfrm>
          <a:prstGeom prst="rect">
            <a:avLst/>
          </a:prstGeom>
        </p:spPr>
        <p:txBody>
          <a:bodyPr/>
          <a:lstStyle/>
          <a:p>
            <a:endParaRPr lang="en-US"/>
          </a:p>
        </p:txBody>
      </p:sp>
      <p:sp>
        <p:nvSpPr>
          <p:cNvPr id="15" name="Text Placeholder 11">
            <a:extLst>
              <a:ext uri="{FF2B5EF4-FFF2-40B4-BE49-F238E27FC236}">
                <a16:creationId xmlns:a16="http://schemas.microsoft.com/office/drawing/2014/main" id="{EFBFB569-BBE1-3F49-A546-8360C2201B0D}"/>
              </a:ext>
            </a:extLst>
          </p:cNvPr>
          <p:cNvSpPr>
            <a:spLocks noGrp="1"/>
          </p:cNvSpPr>
          <p:nvPr>
            <p:ph type="body" sz="quarter" idx="24"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73783F"/>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8" name="Text Placeholder 13">
            <a:extLst>
              <a:ext uri="{FF2B5EF4-FFF2-40B4-BE49-F238E27FC236}">
                <a16:creationId xmlns:a16="http://schemas.microsoft.com/office/drawing/2014/main" id="{CC52DFEF-B434-F945-9493-B5E56CCAAB99}"/>
              </a:ext>
            </a:extLst>
          </p:cNvPr>
          <p:cNvSpPr>
            <a:spLocks noGrp="1"/>
          </p:cNvSpPr>
          <p:nvPr>
            <p:ph type="body" sz="quarter" idx="25"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73783F"/>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426507253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61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69FB44A-2108-2849-A5BF-81A194DCB35D}"/>
              </a:ext>
            </a:extLst>
          </p:cNvPr>
          <p:cNvSpPr/>
          <p:nvPr userDrawn="1"/>
        </p:nvSpPr>
        <p:spPr>
          <a:xfrm>
            <a:off x="0" y="0"/>
            <a:ext cx="12192000" cy="6858000"/>
          </a:xfrm>
          <a:prstGeom prst="rect">
            <a:avLst/>
          </a:prstGeom>
          <a:solidFill>
            <a:srgbClr val="E9FD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pic>
        <p:nvPicPr>
          <p:cNvPr id="8" name="Picture 7">
            <a:extLst>
              <a:ext uri="{FF2B5EF4-FFF2-40B4-BE49-F238E27FC236}">
                <a16:creationId xmlns:a16="http://schemas.microsoft.com/office/drawing/2014/main" id="{89568422-D711-0947-B351-DCF5314429E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12" name="Text Placeholder 7">
            <a:extLst>
              <a:ext uri="{FF2B5EF4-FFF2-40B4-BE49-F238E27FC236}">
                <a16:creationId xmlns:a16="http://schemas.microsoft.com/office/drawing/2014/main" id="{F2CAF8B0-F81B-E446-878F-460DFF0859C7}"/>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cxnSp>
        <p:nvCxnSpPr>
          <p:cNvPr id="14" name="Straight Connector 13">
            <a:extLst>
              <a:ext uri="{FF2B5EF4-FFF2-40B4-BE49-F238E27FC236}">
                <a16:creationId xmlns:a16="http://schemas.microsoft.com/office/drawing/2014/main" id="{52520EC1-9707-6146-AA14-A69EE1FC7193}"/>
              </a:ext>
            </a:extLst>
          </p:cNvPr>
          <p:cNvCxnSpPr>
            <a:cxnSpLocks/>
          </p:cNvCxnSpPr>
          <p:nvPr userDrawn="1"/>
        </p:nvCxnSpPr>
        <p:spPr>
          <a:xfrm>
            <a:off x="4203207" y="1485900"/>
            <a:ext cx="0" cy="3886200"/>
          </a:xfrm>
          <a:prstGeom prst="line">
            <a:avLst/>
          </a:prstGeom>
          <a:ln w="57150">
            <a:solidFill>
              <a:srgbClr val="3D7177"/>
            </a:solidFill>
          </a:ln>
        </p:spPr>
        <p:style>
          <a:lnRef idx="1">
            <a:schemeClr val="accent1"/>
          </a:lnRef>
          <a:fillRef idx="0">
            <a:schemeClr val="accent1"/>
          </a:fillRef>
          <a:effectRef idx="0">
            <a:schemeClr val="accent1"/>
          </a:effectRef>
          <a:fontRef idx="minor">
            <a:schemeClr val="tx1"/>
          </a:fontRef>
        </p:style>
      </p:cxnSp>
      <p:sp>
        <p:nvSpPr>
          <p:cNvPr id="16" name="Text Placeholder 9">
            <a:extLst>
              <a:ext uri="{FF2B5EF4-FFF2-40B4-BE49-F238E27FC236}">
                <a16:creationId xmlns:a16="http://schemas.microsoft.com/office/drawing/2014/main" id="{0254B385-7CB4-9F48-863D-1389984EB5C4}"/>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3D7177"/>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1" name="Chart Placeholder 4">
            <a:extLst>
              <a:ext uri="{FF2B5EF4-FFF2-40B4-BE49-F238E27FC236}">
                <a16:creationId xmlns:a16="http://schemas.microsoft.com/office/drawing/2014/main" id="{78C726D7-3268-B54E-AFC0-EFE42009FC89}"/>
              </a:ext>
            </a:extLst>
          </p:cNvPr>
          <p:cNvSpPr>
            <a:spLocks noGrp="1"/>
          </p:cNvSpPr>
          <p:nvPr>
            <p:ph type="chart" sz="quarter" idx="23"/>
          </p:nvPr>
        </p:nvSpPr>
        <p:spPr>
          <a:xfrm>
            <a:off x="493843" y="1866900"/>
            <a:ext cx="3328267" cy="3124200"/>
          </a:xfrm>
          <a:prstGeom prst="rect">
            <a:avLst/>
          </a:prstGeom>
        </p:spPr>
        <p:txBody>
          <a:bodyPr/>
          <a:lstStyle/>
          <a:p>
            <a:endParaRPr lang="en-US"/>
          </a:p>
        </p:txBody>
      </p:sp>
      <p:sp>
        <p:nvSpPr>
          <p:cNvPr id="13" name="Text Placeholder 11">
            <a:extLst>
              <a:ext uri="{FF2B5EF4-FFF2-40B4-BE49-F238E27FC236}">
                <a16:creationId xmlns:a16="http://schemas.microsoft.com/office/drawing/2014/main" id="{3F6274D9-BFF4-464C-BCF0-40CEDADBD954}"/>
              </a:ext>
            </a:extLst>
          </p:cNvPr>
          <p:cNvSpPr>
            <a:spLocks noGrp="1"/>
          </p:cNvSpPr>
          <p:nvPr>
            <p:ph type="body" sz="quarter" idx="24"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2C5358"/>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8" name="Text Placeholder 13">
            <a:extLst>
              <a:ext uri="{FF2B5EF4-FFF2-40B4-BE49-F238E27FC236}">
                <a16:creationId xmlns:a16="http://schemas.microsoft.com/office/drawing/2014/main" id="{5CC541ED-9949-7244-8C24-6E64133D4A74}"/>
              </a:ext>
            </a:extLst>
          </p:cNvPr>
          <p:cNvSpPr>
            <a:spLocks noGrp="1"/>
          </p:cNvSpPr>
          <p:nvPr>
            <p:ph type="body" sz="quarter" idx="25"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2C5358"/>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2341256693"/>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62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4106DC-617D-2140-90BD-F1ED1F018055}"/>
              </a:ext>
            </a:extLst>
          </p:cNvPr>
          <p:cNvSpPr/>
          <p:nvPr userDrawn="1"/>
        </p:nvSpPr>
        <p:spPr>
          <a:xfrm>
            <a:off x="0" y="0"/>
            <a:ext cx="12192000" cy="6858000"/>
          </a:xfrm>
          <a:prstGeom prst="rect">
            <a:avLst/>
          </a:prstGeom>
          <a:solidFill>
            <a:srgbClr val="F8F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pic>
        <p:nvPicPr>
          <p:cNvPr id="12" name="Picture 11">
            <a:extLst>
              <a:ext uri="{FF2B5EF4-FFF2-40B4-BE49-F238E27FC236}">
                <a16:creationId xmlns:a16="http://schemas.microsoft.com/office/drawing/2014/main" id="{D9756791-4784-DA42-AED4-F44C4276432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7292"/>
            <a:ext cx="453348" cy="160020"/>
          </a:xfrm>
          <a:prstGeom prst="rect">
            <a:avLst/>
          </a:prstGeom>
        </p:spPr>
      </p:pic>
      <p:sp>
        <p:nvSpPr>
          <p:cNvPr id="8" name="Text Placeholder 7">
            <a:extLst>
              <a:ext uri="{FF2B5EF4-FFF2-40B4-BE49-F238E27FC236}">
                <a16:creationId xmlns:a16="http://schemas.microsoft.com/office/drawing/2014/main" id="{C228BFF0-8480-F04D-8F95-A83BAE624D0F}"/>
              </a:ext>
            </a:extLst>
          </p:cNvPr>
          <p:cNvSpPr>
            <a:spLocks noGrp="1"/>
          </p:cNvSpPr>
          <p:nvPr>
            <p:ph type="body" sz="quarter" idx="15"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cxnSp>
        <p:nvCxnSpPr>
          <p:cNvPr id="10" name="Straight Connector 9">
            <a:extLst>
              <a:ext uri="{FF2B5EF4-FFF2-40B4-BE49-F238E27FC236}">
                <a16:creationId xmlns:a16="http://schemas.microsoft.com/office/drawing/2014/main" id="{3ACC74B9-BB9F-C943-8640-BF73872BD9C6}"/>
              </a:ext>
            </a:extLst>
          </p:cNvPr>
          <p:cNvCxnSpPr>
            <a:cxnSpLocks/>
          </p:cNvCxnSpPr>
          <p:nvPr userDrawn="1"/>
        </p:nvCxnSpPr>
        <p:spPr>
          <a:xfrm>
            <a:off x="4203207" y="1485900"/>
            <a:ext cx="0" cy="3886200"/>
          </a:xfrm>
          <a:prstGeom prst="line">
            <a:avLst/>
          </a:prstGeom>
          <a:ln w="57150">
            <a:solidFill>
              <a:srgbClr val="65655D"/>
            </a:solidFill>
          </a:ln>
        </p:spPr>
        <p:style>
          <a:lnRef idx="1">
            <a:schemeClr val="accent1"/>
          </a:lnRef>
          <a:fillRef idx="0">
            <a:schemeClr val="accent1"/>
          </a:fillRef>
          <a:effectRef idx="0">
            <a:schemeClr val="accent1"/>
          </a:effectRef>
          <a:fontRef idx="minor">
            <a:schemeClr val="tx1"/>
          </a:fontRef>
        </p:style>
      </p:cxnSp>
      <p:sp>
        <p:nvSpPr>
          <p:cNvPr id="16" name="Text Placeholder 9">
            <a:extLst>
              <a:ext uri="{FF2B5EF4-FFF2-40B4-BE49-F238E27FC236}">
                <a16:creationId xmlns:a16="http://schemas.microsoft.com/office/drawing/2014/main" id="{01A2DAEA-81CE-F04E-A78C-3D0B135EDD4D}"/>
              </a:ext>
            </a:extLst>
          </p:cNvPr>
          <p:cNvSpPr>
            <a:spLocks noGrp="1"/>
          </p:cNvSpPr>
          <p:nvPr>
            <p:ph type="body" sz="quarter" idx="21" hasCustomPrompt="1"/>
          </p:nvPr>
        </p:nvSpPr>
        <p:spPr>
          <a:xfrm>
            <a:off x="4584306" y="1612900"/>
            <a:ext cx="1703832" cy="304800"/>
          </a:xfrm>
          <a:prstGeom prst="rect">
            <a:avLst/>
          </a:prstGeom>
        </p:spPr>
        <p:txBody>
          <a:bodyPr anchor="ctr">
            <a:noAutofit/>
          </a:bodyPr>
          <a:lstStyle>
            <a:lvl1pPr marL="0" indent="0">
              <a:buNone/>
              <a:defRPr sz="2400" b="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 1</a:t>
            </a:r>
          </a:p>
        </p:txBody>
      </p:sp>
      <p:sp>
        <p:nvSpPr>
          <p:cNvPr id="11" name="Chart Placeholder 4">
            <a:extLst>
              <a:ext uri="{FF2B5EF4-FFF2-40B4-BE49-F238E27FC236}">
                <a16:creationId xmlns:a16="http://schemas.microsoft.com/office/drawing/2014/main" id="{D2CC617C-8579-4C4E-9F50-7A071EAAAC2D}"/>
              </a:ext>
            </a:extLst>
          </p:cNvPr>
          <p:cNvSpPr>
            <a:spLocks noGrp="1"/>
          </p:cNvSpPr>
          <p:nvPr>
            <p:ph type="chart" sz="quarter" idx="23"/>
          </p:nvPr>
        </p:nvSpPr>
        <p:spPr>
          <a:xfrm>
            <a:off x="493843" y="1866900"/>
            <a:ext cx="3328267" cy="3124200"/>
          </a:xfrm>
          <a:prstGeom prst="rect">
            <a:avLst/>
          </a:prstGeom>
        </p:spPr>
        <p:txBody>
          <a:bodyPr/>
          <a:lstStyle/>
          <a:p>
            <a:endParaRPr lang="en-US"/>
          </a:p>
        </p:txBody>
      </p:sp>
      <p:sp>
        <p:nvSpPr>
          <p:cNvPr id="14" name="Text Placeholder 11">
            <a:extLst>
              <a:ext uri="{FF2B5EF4-FFF2-40B4-BE49-F238E27FC236}">
                <a16:creationId xmlns:a16="http://schemas.microsoft.com/office/drawing/2014/main" id="{A85CD1CE-0A3D-6840-84F8-F3A2A2FD33C1}"/>
              </a:ext>
            </a:extLst>
          </p:cNvPr>
          <p:cNvSpPr>
            <a:spLocks noGrp="1"/>
          </p:cNvSpPr>
          <p:nvPr>
            <p:ph type="body" sz="quarter" idx="24" hasCustomPrompt="1"/>
          </p:nvPr>
        </p:nvSpPr>
        <p:spPr>
          <a:xfrm>
            <a:off x="4584305" y="2323307"/>
            <a:ext cx="2834425" cy="3061494"/>
          </a:xfrm>
          <a:prstGeom prst="rect">
            <a:avLst/>
          </a:prstGeom>
        </p:spPr>
        <p:txBody>
          <a:bodyPr>
            <a:normAutofit/>
          </a:bodyPr>
          <a:lstStyle>
            <a:lvl1pPr marL="0" indent="0">
              <a:lnSpc>
                <a:spcPct val="150000"/>
              </a:lnSpc>
              <a:buNone/>
              <a:defRPr sz="1401">
                <a:solidFill>
                  <a:srgbClr val="65655D"/>
                </a:solidFill>
                <a:latin typeface="Arial" panose="020B0604020202020204" pitchFamily="34" charset="0"/>
                <a:cs typeface="Arial" panose="020B0604020202020204" pitchFamily="34" charset="0"/>
              </a:defRPr>
            </a:lvl1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Quisque</a:t>
            </a:r>
            <a:r>
              <a:rPr lang="en-US"/>
              <a:t> at </a:t>
            </a:r>
            <a:r>
              <a:rPr lang="en-US" err="1"/>
              <a:t>nibh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congue</a:t>
            </a:r>
            <a:r>
              <a:rPr lang="en-US"/>
              <a:t> </a:t>
            </a:r>
            <a:r>
              <a:rPr lang="en-US" err="1"/>
              <a:t>leo</a:t>
            </a:r>
            <a:r>
              <a:rPr lang="en-US"/>
              <a:t>. </a:t>
            </a:r>
            <a:r>
              <a:rPr lang="en-US" err="1"/>
              <a:t>Fusce</a:t>
            </a:r>
            <a:r>
              <a:rPr lang="en-US"/>
              <a:t> </a:t>
            </a:r>
            <a:r>
              <a:rPr lang="en-US" err="1"/>
              <a:t>congue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 </a:t>
            </a:r>
            <a:r>
              <a:rPr lang="en-US" err="1"/>
              <a:t>etis</a:t>
            </a:r>
            <a:r>
              <a:rPr lang="en-US"/>
              <a:t> </a:t>
            </a:r>
            <a:r>
              <a:rPr lang="en-US" err="1"/>
              <a:t>vulputate</a:t>
            </a:r>
            <a:r>
              <a:rPr lang="en-US"/>
              <a:t>.</a:t>
            </a:r>
          </a:p>
        </p:txBody>
      </p:sp>
      <p:sp>
        <p:nvSpPr>
          <p:cNvPr id="15" name="Text Placeholder 13">
            <a:extLst>
              <a:ext uri="{FF2B5EF4-FFF2-40B4-BE49-F238E27FC236}">
                <a16:creationId xmlns:a16="http://schemas.microsoft.com/office/drawing/2014/main" id="{160FD362-DE72-B543-882E-14A1EABE97DF}"/>
              </a:ext>
            </a:extLst>
          </p:cNvPr>
          <p:cNvSpPr>
            <a:spLocks noGrp="1"/>
          </p:cNvSpPr>
          <p:nvPr>
            <p:ph type="body" sz="quarter" idx="25" hasCustomPrompt="1"/>
          </p:nvPr>
        </p:nvSpPr>
        <p:spPr>
          <a:xfrm>
            <a:off x="7937980" y="2323307"/>
            <a:ext cx="2834427" cy="3061494"/>
          </a:xfrm>
          <a:prstGeom prst="rect">
            <a:avLst/>
          </a:prstGeom>
        </p:spPr>
        <p:txBody>
          <a:bodyPr>
            <a:normAutofit/>
          </a:bodyPr>
          <a:lstStyle>
            <a:lvl1pPr marL="0" indent="0">
              <a:lnSpc>
                <a:spcPct val="150000"/>
              </a:lnSpc>
              <a:buNone/>
              <a:defRPr sz="1401">
                <a:solidFill>
                  <a:srgbClr val="65655D"/>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Aliquam </a:t>
            </a:r>
            <a:r>
              <a:rPr lang="en-US" err="1"/>
              <a:t>eget</a:t>
            </a:r>
            <a:r>
              <a:rPr lang="en-US"/>
              <a:t> mi non </a:t>
            </a:r>
            <a:r>
              <a:rPr lang="en-US" err="1"/>
              <a:t>diam</a:t>
            </a:r>
            <a:r>
              <a:rPr lang="en-US"/>
              <a:t> </a:t>
            </a:r>
            <a:r>
              <a:rPr lang="en-US" err="1"/>
              <a:t>facilsis</a:t>
            </a:r>
            <a:r>
              <a:rPr lang="en-US"/>
              <a:t> </a:t>
            </a:r>
            <a:r>
              <a:rPr lang="en-US" err="1"/>
              <a:t>interdum</a:t>
            </a:r>
            <a:r>
              <a:rPr lang="en-US"/>
              <a:t> vitae </a:t>
            </a:r>
            <a:r>
              <a:rPr lang="en-US" err="1"/>
              <a:t>quis</a:t>
            </a:r>
            <a:r>
              <a:rPr lang="en-US"/>
              <a:t> </a:t>
            </a:r>
            <a:r>
              <a:rPr lang="en-US" err="1"/>
              <a:t>quam</a:t>
            </a:r>
            <a:r>
              <a:rPr lang="en-US"/>
              <a:t>. 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Sed</a:t>
            </a:r>
            <a:r>
              <a:rPr lang="en-US"/>
              <a:t> </a:t>
            </a:r>
            <a:r>
              <a:rPr lang="en-US" err="1"/>
              <a:t>efficitur</a:t>
            </a:r>
            <a:r>
              <a:rPr lang="en-US"/>
              <a:t> </a:t>
            </a:r>
            <a:r>
              <a:rPr lang="en-US" err="1"/>
              <a:t>elit</a:t>
            </a:r>
            <a:r>
              <a:rPr lang="en-US"/>
              <a:t> </a:t>
            </a:r>
            <a:r>
              <a:rPr lang="en-US" err="1"/>
              <a:t>purus</a:t>
            </a:r>
            <a:r>
              <a:rPr lang="en-US"/>
              <a:t>, vitae </a:t>
            </a:r>
            <a:r>
              <a:rPr lang="en-US" err="1"/>
              <a:t>tristique</a:t>
            </a:r>
            <a:r>
              <a:rPr lang="en-US"/>
              <a:t> </a:t>
            </a:r>
            <a:r>
              <a:rPr lang="en-US" err="1"/>
              <a:t>purus</a:t>
            </a:r>
            <a:r>
              <a:rPr lang="en-US"/>
              <a:t> vestibulum a. </a:t>
            </a:r>
            <a:r>
              <a:rPr lang="en-US" err="1"/>
              <a:t>Aliquam</a:t>
            </a:r>
            <a:r>
              <a:rPr lang="en-US"/>
              <a:t> non </a:t>
            </a:r>
            <a:r>
              <a:rPr lang="en-US" err="1"/>
              <a:t>euismod</a:t>
            </a:r>
            <a:r>
              <a:rPr lang="en-US"/>
              <a:t> </a:t>
            </a:r>
            <a:r>
              <a:rPr lang="en-US" err="1"/>
              <a:t>lectus</a:t>
            </a:r>
            <a:r>
              <a:rPr lang="en-US"/>
              <a:t>, ac </a:t>
            </a:r>
            <a:r>
              <a:rPr lang="en-US" err="1"/>
              <a:t>sodales</a:t>
            </a:r>
            <a:r>
              <a:rPr lang="en-US"/>
              <a:t> </a:t>
            </a:r>
            <a:r>
              <a:rPr lang="en-US" err="1"/>
              <a:t>eros</a:t>
            </a:r>
            <a:r>
              <a:rPr lang="en-US"/>
              <a:t>. In </a:t>
            </a:r>
            <a:r>
              <a:rPr lang="en-US" err="1"/>
              <a:t>feugiat</a:t>
            </a:r>
            <a:r>
              <a:rPr lang="en-US"/>
              <a:t> </a:t>
            </a:r>
            <a:r>
              <a:rPr lang="en-US" err="1"/>
              <a:t>egestas</a:t>
            </a:r>
            <a:r>
              <a:rPr lang="en-US"/>
              <a:t> </a:t>
            </a:r>
            <a:r>
              <a:rPr lang="en-US" err="1"/>
              <a:t>etosom</a:t>
            </a:r>
            <a:r>
              <a:rPr lang="en-US"/>
              <a:t> </a:t>
            </a:r>
            <a:r>
              <a:rPr lang="en-US" err="1"/>
              <a:t>accumsan</a:t>
            </a:r>
            <a:r>
              <a:rPr lang="en-US"/>
              <a:t>.</a:t>
            </a:r>
          </a:p>
        </p:txBody>
      </p:sp>
    </p:spTree>
    <p:extLst>
      <p:ext uri="{BB962C8B-B14F-4D97-AF65-F5344CB8AC3E}">
        <p14:creationId xmlns:p14="http://schemas.microsoft.com/office/powerpoint/2010/main" val="2538775184"/>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63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09568A-F9A2-154F-ADF4-199D0B19667E}"/>
              </a:ext>
            </a:extLst>
          </p:cNvPr>
          <p:cNvSpPr/>
          <p:nvPr userDrawn="1"/>
        </p:nvSpPr>
        <p:spPr>
          <a:xfrm>
            <a:off x="0" y="0"/>
            <a:ext cx="12192000" cy="6858000"/>
          </a:xfrm>
          <a:prstGeom prst="rect">
            <a:avLst/>
          </a:prstGeom>
          <a:solidFill>
            <a:srgbClr val="2C2C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chemeClr val="bg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pic>
        <p:nvPicPr>
          <p:cNvPr id="30" name="Picture 29">
            <a:extLst>
              <a:ext uri="{FF2B5EF4-FFF2-40B4-BE49-F238E27FC236}">
                <a16:creationId xmlns:a16="http://schemas.microsoft.com/office/drawing/2014/main" id="{7238BA79-9CD2-454A-B6AD-1F5F7D6363A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2" y="6458903"/>
            <a:ext cx="453347" cy="160020"/>
          </a:xfrm>
          <a:prstGeom prst="rect">
            <a:avLst/>
          </a:prstGeom>
        </p:spPr>
      </p:pic>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chemeClr val="bg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4" name="Table Placeholder 3">
            <a:extLst>
              <a:ext uri="{FF2B5EF4-FFF2-40B4-BE49-F238E27FC236}">
                <a16:creationId xmlns:a16="http://schemas.microsoft.com/office/drawing/2014/main" id="{A02FC1CE-CE61-1D4B-9F49-B1516F4FEE3D}"/>
              </a:ext>
            </a:extLst>
          </p:cNvPr>
          <p:cNvSpPr>
            <a:spLocks noGrp="1"/>
          </p:cNvSpPr>
          <p:nvPr>
            <p:ph type="tbl" sz="quarter" idx="22"/>
          </p:nvPr>
        </p:nvSpPr>
        <p:spPr>
          <a:xfrm>
            <a:off x="6096002" y="2607656"/>
            <a:ext cx="5362383" cy="3069245"/>
          </a:xfrm>
          <a:prstGeom prst="rect">
            <a:avLst/>
          </a:prstGeom>
        </p:spPr>
        <p:txBody>
          <a:bodyPr>
            <a:normAutofit/>
          </a:bodyPr>
          <a:lstStyle>
            <a:lvl1pPr marL="0" indent="0">
              <a:buNone/>
              <a:defRPr sz="2400">
                <a:solidFill>
                  <a:schemeClr val="bg1"/>
                </a:solidFill>
                <a:latin typeface="Arial" panose="020B0604020202020204" pitchFamily="34" charset="0"/>
                <a:cs typeface="Arial" panose="020B0604020202020204" pitchFamily="34" charset="0"/>
              </a:defRPr>
            </a:lvl1pPr>
          </a:lstStyle>
          <a:p>
            <a:endParaRPr lang="en-US"/>
          </a:p>
        </p:txBody>
      </p:sp>
      <p:sp>
        <p:nvSpPr>
          <p:cNvPr id="13" name="Text Placeholder 2">
            <a:extLst>
              <a:ext uri="{FF2B5EF4-FFF2-40B4-BE49-F238E27FC236}">
                <a16:creationId xmlns:a16="http://schemas.microsoft.com/office/drawing/2014/main" id="{9DFF04DA-77D3-9142-844D-8146B93F89BD}"/>
              </a:ext>
            </a:extLst>
          </p:cNvPr>
          <p:cNvSpPr>
            <a:spLocks noGrp="1"/>
          </p:cNvSpPr>
          <p:nvPr>
            <p:ph type="body" sz="quarter" idx="23" hasCustomPrompt="1"/>
          </p:nvPr>
        </p:nvSpPr>
        <p:spPr>
          <a:xfrm>
            <a:off x="1394898" y="3449454"/>
            <a:ext cx="2771786" cy="2227447"/>
          </a:xfrm>
          <a:prstGeom prst="rect">
            <a:avLst/>
          </a:prstGeom>
        </p:spPr>
        <p:txBody>
          <a:bodyPr>
            <a:normAutofit/>
          </a:bodyPr>
          <a:lstStyle>
            <a:lvl1pPr marL="0" indent="0">
              <a:lnSpc>
                <a:spcPct val="150000"/>
              </a:lnSpc>
              <a:buNone/>
              <a:defRPr sz="900">
                <a:solidFill>
                  <a:schemeClr val="bg1"/>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938141068"/>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70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9247E3D-75DA-B249-A705-6E8A7812EC2E}"/>
              </a:ext>
            </a:extLst>
          </p:cNvPr>
          <p:cNvSpPr/>
          <p:nvPr userDrawn="1"/>
        </p:nvSpPr>
        <p:spPr>
          <a:xfrm>
            <a:off x="0" y="0"/>
            <a:ext cx="12192000" cy="6858000"/>
          </a:xfrm>
          <a:prstGeom prst="rect">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11" name="Picture 10">
            <a:extLst>
              <a:ext uri="{FF2B5EF4-FFF2-40B4-BE49-F238E27FC236}">
                <a16:creationId xmlns:a16="http://schemas.microsoft.com/office/drawing/2014/main" id="{81353F1C-EB84-9E49-86E8-242FE198820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4" name="Table Placeholder 3">
            <a:extLst>
              <a:ext uri="{FF2B5EF4-FFF2-40B4-BE49-F238E27FC236}">
                <a16:creationId xmlns:a16="http://schemas.microsoft.com/office/drawing/2014/main" id="{A02FC1CE-CE61-1D4B-9F49-B1516F4FEE3D}"/>
              </a:ext>
            </a:extLst>
          </p:cNvPr>
          <p:cNvSpPr>
            <a:spLocks noGrp="1"/>
          </p:cNvSpPr>
          <p:nvPr>
            <p:ph type="tbl" sz="quarter" idx="22"/>
          </p:nvPr>
        </p:nvSpPr>
        <p:spPr>
          <a:xfrm>
            <a:off x="6096002" y="2607656"/>
            <a:ext cx="5362383" cy="306924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3" name="Text Placeholder 2">
            <a:extLst>
              <a:ext uri="{FF2B5EF4-FFF2-40B4-BE49-F238E27FC236}">
                <a16:creationId xmlns:a16="http://schemas.microsoft.com/office/drawing/2014/main" id="{02EECEF2-CC05-6844-8162-9C5DC6A036FC}"/>
              </a:ext>
            </a:extLst>
          </p:cNvPr>
          <p:cNvSpPr>
            <a:spLocks noGrp="1"/>
          </p:cNvSpPr>
          <p:nvPr>
            <p:ph type="body" sz="quarter" idx="23" hasCustomPrompt="1"/>
          </p:nvPr>
        </p:nvSpPr>
        <p:spPr>
          <a:xfrm>
            <a:off x="1394898" y="3449454"/>
            <a:ext cx="2771786" cy="2227447"/>
          </a:xfrm>
          <a:prstGeom prst="rect">
            <a:avLst/>
          </a:prstGeom>
        </p:spPr>
        <p:txBody>
          <a:bodyPr>
            <a:normAutofit/>
          </a:bodyPr>
          <a:lstStyle>
            <a:lvl1pPr marL="0" indent="0">
              <a:lnSpc>
                <a:spcPct val="150000"/>
              </a:lnSpc>
              <a:buNone/>
              <a:defRPr sz="900">
                <a:solidFill>
                  <a:srgbClr val="2B2C2B"/>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652944535"/>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71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D9D402F9-B34D-534B-A254-0AD493946617}"/>
              </a:ext>
            </a:extLst>
          </p:cNvPr>
          <p:cNvSpPr/>
          <p:nvPr userDrawn="1"/>
        </p:nvSpPr>
        <p:spPr>
          <a:xfrm>
            <a:off x="0" y="0"/>
            <a:ext cx="12192000" cy="6858000"/>
          </a:xfrm>
          <a:prstGeom prst="rect">
            <a:avLst/>
          </a:prstGeom>
          <a:solidFill>
            <a:srgbClr val="FDE5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pic>
        <p:nvPicPr>
          <p:cNvPr id="14" name="Picture 13">
            <a:extLst>
              <a:ext uri="{FF2B5EF4-FFF2-40B4-BE49-F238E27FC236}">
                <a16:creationId xmlns:a16="http://schemas.microsoft.com/office/drawing/2014/main" id="{F04EE2FB-C686-CE4A-BAA7-2D072042A2D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874549"/>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4" name="Table Placeholder 3">
            <a:extLst>
              <a:ext uri="{FF2B5EF4-FFF2-40B4-BE49-F238E27FC236}">
                <a16:creationId xmlns:a16="http://schemas.microsoft.com/office/drawing/2014/main" id="{A02FC1CE-CE61-1D4B-9F49-B1516F4FEE3D}"/>
              </a:ext>
            </a:extLst>
          </p:cNvPr>
          <p:cNvSpPr>
            <a:spLocks noGrp="1"/>
          </p:cNvSpPr>
          <p:nvPr>
            <p:ph type="tbl" sz="quarter" idx="22"/>
          </p:nvPr>
        </p:nvSpPr>
        <p:spPr>
          <a:xfrm>
            <a:off x="6096002" y="2607656"/>
            <a:ext cx="5362383" cy="306924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0" name="Text Placeholder 2">
            <a:extLst>
              <a:ext uri="{FF2B5EF4-FFF2-40B4-BE49-F238E27FC236}">
                <a16:creationId xmlns:a16="http://schemas.microsoft.com/office/drawing/2014/main" id="{18704A99-BBC0-484B-A158-8C3054D19A7E}"/>
              </a:ext>
            </a:extLst>
          </p:cNvPr>
          <p:cNvSpPr>
            <a:spLocks noGrp="1"/>
          </p:cNvSpPr>
          <p:nvPr>
            <p:ph type="body" sz="quarter" idx="23" hasCustomPrompt="1"/>
          </p:nvPr>
        </p:nvSpPr>
        <p:spPr>
          <a:xfrm>
            <a:off x="1394898" y="3449454"/>
            <a:ext cx="2771786" cy="2227447"/>
          </a:xfrm>
          <a:prstGeom prst="rect">
            <a:avLst/>
          </a:prstGeom>
        </p:spPr>
        <p:txBody>
          <a:bodyPr>
            <a:normAutofit/>
          </a:bodyPr>
          <a:lstStyle>
            <a:lvl1pPr marL="0" indent="0">
              <a:lnSpc>
                <a:spcPct val="150000"/>
              </a:lnSpc>
              <a:buNone/>
              <a:defRPr sz="900">
                <a:solidFill>
                  <a:srgbClr val="86454A"/>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3751409822"/>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72_Custom Layou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07F1914-3EDE-B64D-B3E7-AFF3A1ADA41B}"/>
              </a:ext>
            </a:extLst>
          </p:cNvPr>
          <p:cNvSpPr/>
          <p:nvPr userDrawn="1"/>
        </p:nvSpPr>
        <p:spPr>
          <a:xfrm>
            <a:off x="0" y="0"/>
            <a:ext cx="12192000" cy="6858000"/>
          </a:xfrm>
          <a:prstGeom prst="rect">
            <a:avLst/>
          </a:prstGeom>
          <a:solidFill>
            <a:srgbClr val="FF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7"/>
          </a:p>
        </p:txBody>
      </p:sp>
      <p:pic>
        <p:nvPicPr>
          <p:cNvPr id="11" name="Picture 10">
            <a:extLst>
              <a:ext uri="{FF2B5EF4-FFF2-40B4-BE49-F238E27FC236}">
                <a16:creationId xmlns:a16="http://schemas.microsoft.com/office/drawing/2014/main" id="{5DAC6ED5-5643-5941-9486-6BDF2535562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81000" y="6458903"/>
            <a:ext cx="453348" cy="160020"/>
          </a:xfrm>
          <a:prstGeom prst="rect">
            <a:avLst/>
          </a:prstGeom>
        </p:spPr>
      </p:pic>
      <p:sp>
        <p:nvSpPr>
          <p:cNvPr id="6" name="Slide Number Placeholder 3">
            <a:extLst>
              <a:ext uri="{FF2B5EF4-FFF2-40B4-BE49-F238E27FC236}">
                <a16:creationId xmlns:a16="http://schemas.microsoft.com/office/drawing/2014/main" id="{3CE714A7-C557-154B-9695-33D3AEDF1DCC}"/>
              </a:ext>
            </a:extLst>
          </p:cNvPr>
          <p:cNvSpPr>
            <a:spLocks noGrp="1"/>
          </p:cNvSpPr>
          <p:nvPr>
            <p:ph type="sldNum" sz="quarter" idx="12"/>
          </p:nvPr>
        </p:nvSpPr>
        <p:spPr>
          <a:xfrm>
            <a:off x="11458384" y="6356352"/>
            <a:ext cx="444616" cy="365125"/>
          </a:xfrm>
          <a:prstGeom prst="rect">
            <a:avLst/>
          </a:prstGeom>
        </p:spPr>
        <p:txBody>
          <a:bodyPr/>
          <a:lstStyle>
            <a:lvl1pPr>
              <a:defRPr lang="en-US" sz="800" kern="1200" smtClean="0">
                <a:solidFill>
                  <a:srgbClr val="2C2C2C"/>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
        <p:nvSpPr>
          <p:cNvPr id="23" name="Text Placeholder 9">
            <a:extLst>
              <a:ext uri="{FF2B5EF4-FFF2-40B4-BE49-F238E27FC236}">
                <a16:creationId xmlns:a16="http://schemas.microsoft.com/office/drawing/2014/main" id="{1FDA7842-6CCC-1748-AACC-3BD641315638}"/>
              </a:ext>
            </a:extLst>
          </p:cNvPr>
          <p:cNvSpPr>
            <a:spLocks noGrp="1"/>
          </p:cNvSpPr>
          <p:nvPr>
            <p:ph type="body" sz="quarter" idx="13" hasCustomPrompt="1"/>
          </p:nvPr>
        </p:nvSpPr>
        <p:spPr>
          <a:xfrm>
            <a:off x="1394899" y="1261242"/>
            <a:ext cx="4597558" cy="662152"/>
          </a:xfrm>
          <a:prstGeom prst="rect">
            <a:avLst/>
          </a:prstGeom>
        </p:spPr>
        <p:txBody>
          <a:bodyPr anchor="ctr">
            <a:noAutofit/>
          </a:bodyPr>
          <a:lstStyle>
            <a:lvl1pPr marL="0" indent="0">
              <a:buNone/>
              <a:defRPr sz="4799"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This is a title.</a:t>
            </a:r>
          </a:p>
        </p:txBody>
      </p:sp>
      <p:sp>
        <p:nvSpPr>
          <p:cNvPr id="9" name="Text Placeholder 9">
            <a:extLst>
              <a:ext uri="{FF2B5EF4-FFF2-40B4-BE49-F238E27FC236}">
                <a16:creationId xmlns:a16="http://schemas.microsoft.com/office/drawing/2014/main" id="{C833513C-A3CD-2B40-BE6F-BD13E1728592}"/>
              </a:ext>
            </a:extLst>
          </p:cNvPr>
          <p:cNvSpPr>
            <a:spLocks noGrp="1"/>
          </p:cNvSpPr>
          <p:nvPr>
            <p:ph type="body" sz="quarter" idx="14" hasCustomPrompt="1"/>
          </p:nvPr>
        </p:nvSpPr>
        <p:spPr>
          <a:xfrm>
            <a:off x="1394900" y="2757038"/>
            <a:ext cx="1648639" cy="376796"/>
          </a:xfrm>
          <a:prstGeom prst="rect">
            <a:avLst/>
          </a:prstGeom>
        </p:spPr>
        <p:txBody>
          <a:bodyPr anchor="ctr">
            <a:noAutofit/>
          </a:bodyPr>
          <a:lstStyle>
            <a:lvl1pPr marL="0" indent="0">
              <a:buNone/>
              <a:defRPr sz="2400" b="1">
                <a:solidFill>
                  <a:srgbClr val="B07851"/>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Subhead</a:t>
            </a:r>
          </a:p>
        </p:txBody>
      </p:sp>
      <p:sp>
        <p:nvSpPr>
          <p:cNvPr id="12" name="Text Placeholder 7">
            <a:extLst>
              <a:ext uri="{FF2B5EF4-FFF2-40B4-BE49-F238E27FC236}">
                <a16:creationId xmlns:a16="http://schemas.microsoft.com/office/drawing/2014/main" id="{399E81FD-F5B5-EA4D-BE4C-E95DF28452B1}"/>
              </a:ext>
            </a:extLst>
          </p:cNvPr>
          <p:cNvSpPr>
            <a:spLocks noGrp="1"/>
          </p:cNvSpPr>
          <p:nvPr>
            <p:ph type="body" sz="quarter" idx="17" hasCustomPrompt="1"/>
          </p:nvPr>
        </p:nvSpPr>
        <p:spPr>
          <a:xfrm>
            <a:off x="10111833" y="6405565"/>
            <a:ext cx="1321144" cy="315913"/>
          </a:xfrm>
          <a:prstGeom prst="rect">
            <a:avLst/>
          </a:prstGeom>
        </p:spPr>
        <p:txBody>
          <a:bodyPr anchor="ctr">
            <a:normAutofit/>
          </a:bodyPr>
          <a:lstStyle>
            <a:lvl1pPr marL="0" indent="0">
              <a:buNone/>
              <a:defRPr sz="800">
                <a:solidFill>
                  <a:srgbClr val="2C2C2C"/>
                </a:solidFill>
                <a:latin typeface="Arial" panose="020B0604020202020204" pitchFamily="34" charset="0"/>
                <a:cs typeface="Arial" panose="020B0604020202020204" pitchFamily="34" charset="0"/>
              </a:defRPr>
            </a:lvl1pPr>
            <a:lvl2pPr marL="456979" indent="0">
              <a:buNone/>
              <a:defRPr/>
            </a:lvl2pPr>
            <a:lvl3pPr marL="913959" indent="0">
              <a:buNone/>
              <a:defRPr/>
            </a:lvl3pPr>
            <a:lvl4pPr marL="1370937" indent="0">
              <a:buNone/>
              <a:defRPr/>
            </a:lvl4pPr>
            <a:lvl5pPr marL="1827916" indent="0">
              <a:buNone/>
              <a:defRPr/>
            </a:lvl5pPr>
          </a:lstStyle>
          <a:p>
            <a:pPr lvl="0"/>
            <a:r>
              <a:rPr lang="en-US"/>
              <a:t>Section Title</a:t>
            </a:r>
          </a:p>
        </p:txBody>
      </p:sp>
      <p:sp>
        <p:nvSpPr>
          <p:cNvPr id="4" name="Table Placeholder 3">
            <a:extLst>
              <a:ext uri="{FF2B5EF4-FFF2-40B4-BE49-F238E27FC236}">
                <a16:creationId xmlns:a16="http://schemas.microsoft.com/office/drawing/2014/main" id="{A02FC1CE-CE61-1D4B-9F49-B1516F4FEE3D}"/>
              </a:ext>
            </a:extLst>
          </p:cNvPr>
          <p:cNvSpPr>
            <a:spLocks noGrp="1"/>
          </p:cNvSpPr>
          <p:nvPr>
            <p:ph type="tbl" sz="quarter" idx="22"/>
          </p:nvPr>
        </p:nvSpPr>
        <p:spPr>
          <a:xfrm>
            <a:off x="6096002" y="2607656"/>
            <a:ext cx="5362383" cy="3069245"/>
          </a:xfrm>
          <a:prstGeom prst="rect">
            <a:avLst/>
          </a:prstGeom>
        </p:spPr>
        <p:txBody>
          <a:bodyPr>
            <a:normAutofit/>
          </a:bodyPr>
          <a:lstStyle>
            <a:lvl1pPr marL="0" indent="0">
              <a:buNone/>
              <a:defRPr sz="2400">
                <a:latin typeface="Arial" panose="020B0604020202020204" pitchFamily="34" charset="0"/>
                <a:cs typeface="Arial" panose="020B0604020202020204" pitchFamily="34" charset="0"/>
              </a:defRPr>
            </a:lvl1pPr>
          </a:lstStyle>
          <a:p>
            <a:endParaRPr lang="en-US"/>
          </a:p>
        </p:txBody>
      </p:sp>
      <p:sp>
        <p:nvSpPr>
          <p:cNvPr id="13" name="Text Placeholder 2">
            <a:extLst>
              <a:ext uri="{FF2B5EF4-FFF2-40B4-BE49-F238E27FC236}">
                <a16:creationId xmlns:a16="http://schemas.microsoft.com/office/drawing/2014/main" id="{CF95BAC2-82F4-FB4F-BE26-80722B67BDD6}"/>
              </a:ext>
            </a:extLst>
          </p:cNvPr>
          <p:cNvSpPr>
            <a:spLocks noGrp="1"/>
          </p:cNvSpPr>
          <p:nvPr>
            <p:ph type="body" sz="quarter" idx="23" hasCustomPrompt="1"/>
          </p:nvPr>
        </p:nvSpPr>
        <p:spPr>
          <a:xfrm>
            <a:off x="1394898" y="3449454"/>
            <a:ext cx="2771786" cy="2227447"/>
          </a:xfrm>
          <a:prstGeom prst="rect">
            <a:avLst/>
          </a:prstGeom>
        </p:spPr>
        <p:txBody>
          <a:bodyPr>
            <a:normAutofit/>
          </a:bodyPr>
          <a:lstStyle>
            <a:lvl1pPr marL="0" indent="0">
              <a:lnSpc>
                <a:spcPct val="150000"/>
              </a:lnSpc>
              <a:buNone/>
              <a:defRPr sz="900">
                <a:solidFill>
                  <a:srgbClr val="B07851"/>
                </a:solidFill>
                <a:latin typeface="Arial" panose="020B0604020202020204" pitchFamily="34" charset="0"/>
                <a:cs typeface="Arial" panose="020B0604020202020204" pitchFamily="34" charset="0"/>
              </a:defRPr>
            </a:lvl1pPr>
            <a:lvl2pPr marL="456979" indent="0">
              <a:buNone/>
              <a:defRPr sz="900">
                <a:solidFill>
                  <a:schemeClr val="bg1"/>
                </a:solidFill>
                <a:latin typeface="Arial" panose="020B0604020202020204" pitchFamily="34" charset="0"/>
                <a:cs typeface="Arial" panose="020B0604020202020204" pitchFamily="34" charset="0"/>
              </a:defRPr>
            </a:lvl2pPr>
            <a:lvl3pPr marL="913959" indent="0">
              <a:buNone/>
              <a:defRPr sz="900">
                <a:solidFill>
                  <a:schemeClr val="bg1"/>
                </a:solidFill>
                <a:latin typeface="Arial" panose="020B0604020202020204" pitchFamily="34" charset="0"/>
                <a:cs typeface="Arial" panose="020B0604020202020204" pitchFamily="34" charset="0"/>
              </a:defRPr>
            </a:lvl3pPr>
            <a:lvl4pPr marL="1370937" indent="0">
              <a:buNone/>
              <a:defRPr sz="900">
                <a:solidFill>
                  <a:schemeClr val="bg1"/>
                </a:solidFill>
                <a:latin typeface="Arial" panose="020B0604020202020204" pitchFamily="34" charset="0"/>
                <a:cs typeface="Arial" panose="020B0604020202020204" pitchFamily="34" charset="0"/>
              </a:defRPr>
            </a:lvl4pPr>
            <a:lvl5pPr marL="1827916" indent="0">
              <a:buNone/>
              <a:defRPr sz="900">
                <a:solidFill>
                  <a:schemeClr val="bg1"/>
                </a:solidFill>
                <a:latin typeface="Arial" panose="020B0604020202020204" pitchFamily="34" charset="0"/>
                <a:cs typeface="Arial" panose="020B0604020202020204" pitchFamily="34" charset="0"/>
              </a:defRPr>
            </a:lvl5pPr>
          </a:lstStyle>
          <a:p>
            <a:pPr lvl="0"/>
            <a:r>
              <a:rPr lang="en-US"/>
              <a:t>Lorem ipsum dolor sit </a:t>
            </a:r>
            <a:r>
              <a:rPr lang="en-US" err="1"/>
              <a:t>amet</a:t>
            </a:r>
            <a:r>
              <a:rPr lang="en-US"/>
              <a:t>, </a:t>
            </a:r>
            <a:r>
              <a:rPr lang="en-US" err="1"/>
              <a:t>consectetur</a:t>
            </a:r>
            <a:r>
              <a:rPr lang="en-US"/>
              <a:t> </a:t>
            </a:r>
            <a:r>
              <a:rPr lang="en-US" err="1"/>
              <a:t>adipiscing</a:t>
            </a:r>
            <a:r>
              <a:rPr lang="en-US"/>
              <a:t> </a:t>
            </a:r>
            <a:r>
              <a:rPr lang="en-US" err="1"/>
              <a:t>elit</a:t>
            </a:r>
            <a:r>
              <a:rPr lang="en-US"/>
              <a:t>. </a:t>
            </a:r>
            <a:r>
              <a:rPr lang="en-US" err="1"/>
              <a:t>Quique</a:t>
            </a:r>
            <a:r>
              <a:rPr lang="en-US"/>
              <a:t> at </a:t>
            </a:r>
            <a:r>
              <a:rPr lang="en-US" err="1"/>
              <a:t>niph</a:t>
            </a:r>
            <a:r>
              <a:rPr lang="en-US"/>
              <a:t> </a:t>
            </a:r>
            <a:r>
              <a:rPr lang="en-US" err="1"/>
              <a:t>dignissim</a:t>
            </a:r>
            <a:r>
              <a:rPr lang="en-US"/>
              <a:t>, </a:t>
            </a:r>
            <a:r>
              <a:rPr lang="en-US" err="1"/>
              <a:t>consequat</a:t>
            </a:r>
            <a:r>
              <a:rPr lang="en-US"/>
              <a:t> </a:t>
            </a:r>
            <a:r>
              <a:rPr lang="en-US" err="1"/>
              <a:t>felis</a:t>
            </a:r>
            <a:r>
              <a:rPr lang="en-US"/>
              <a:t> vitae, </a:t>
            </a:r>
            <a:r>
              <a:rPr lang="en-US" err="1"/>
              <a:t>tincidunt</a:t>
            </a:r>
            <a:r>
              <a:rPr lang="en-US"/>
              <a:t> </a:t>
            </a:r>
            <a:r>
              <a:rPr lang="en-US" err="1"/>
              <a:t>purus</a:t>
            </a:r>
            <a:r>
              <a:rPr lang="en-US"/>
              <a:t>. </a:t>
            </a:r>
            <a:r>
              <a:rPr lang="en-US" err="1"/>
              <a:t>Quisque</a:t>
            </a:r>
            <a:r>
              <a:rPr lang="en-US"/>
              <a:t> et </a:t>
            </a:r>
            <a:r>
              <a:rPr lang="en-US" err="1"/>
              <a:t>sapien</a:t>
            </a:r>
            <a:r>
              <a:rPr lang="en-US"/>
              <a:t> </a:t>
            </a:r>
            <a:r>
              <a:rPr lang="en-US" err="1"/>
              <a:t>tempor</a:t>
            </a:r>
            <a:r>
              <a:rPr lang="en-US"/>
              <a:t>, </a:t>
            </a:r>
            <a:r>
              <a:rPr lang="en-US" err="1"/>
              <a:t>volutpat</a:t>
            </a:r>
            <a:r>
              <a:rPr lang="en-US"/>
              <a:t> </a:t>
            </a:r>
            <a:r>
              <a:rPr lang="en-US" err="1"/>
              <a:t>odio</a:t>
            </a:r>
            <a:r>
              <a:rPr lang="en-US"/>
              <a:t> </a:t>
            </a:r>
            <a:r>
              <a:rPr lang="en-US" err="1"/>
              <a:t>eget</a:t>
            </a:r>
            <a:r>
              <a:rPr lang="en-US"/>
              <a:t>, </a:t>
            </a:r>
            <a:r>
              <a:rPr lang="en-US" err="1"/>
              <a:t>conque</a:t>
            </a:r>
            <a:r>
              <a:rPr lang="en-US"/>
              <a:t> </a:t>
            </a:r>
            <a:r>
              <a:rPr lang="en-US" err="1"/>
              <a:t>leo</a:t>
            </a:r>
            <a:r>
              <a:rPr lang="en-US"/>
              <a:t>. </a:t>
            </a:r>
            <a:r>
              <a:rPr lang="en-US" err="1"/>
              <a:t>Fusce</a:t>
            </a:r>
            <a:r>
              <a:rPr lang="en-US"/>
              <a:t> </a:t>
            </a:r>
            <a:r>
              <a:rPr lang="en-US" err="1"/>
              <a:t>conque</a:t>
            </a:r>
            <a:r>
              <a:rPr lang="en-US"/>
              <a:t> </a:t>
            </a:r>
            <a:r>
              <a:rPr lang="en-US" err="1"/>
              <a:t>eget</a:t>
            </a:r>
            <a:r>
              <a:rPr lang="en-US"/>
              <a:t> </a:t>
            </a:r>
            <a:r>
              <a:rPr lang="en-US" err="1"/>
              <a:t>odio</a:t>
            </a:r>
            <a:r>
              <a:rPr lang="en-US"/>
              <a:t> id </a:t>
            </a:r>
            <a:r>
              <a:rPr lang="en-US" err="1"/>
              <a:t>venenatis</a:t>
            </a:r>
            <a:r>
              <a:rPr lang="en-US"/>
              <a:t>. Nunc </a:t>
            </a:r>
            <a:r>
              <a:rPr lang="en-US" err="1"/>
              <a:t>tincidunt</a:t>
            </a:r>
            <a:r>
              <a:rPr lang="en-US"/>
              <a:t> ex et </a:t>
            </a:r>
            <a:r>
              <a:rPr lang="en-US" err="1"/>
              <a:t>nunc</a:t>
            </a:r>
            <a:r>
              <a:rPr lang="en-US"/>
              <a:t> </a:t>
            </a:r>
            <a:r>
              <a:rPr lang="en-US" err="1"/>
              <a:t>viverra</a:t>
            </a:r>
            <a:r>
              <a:rPr lang="en-US"/>
              <a:t>.</a:t>
            </a:r>
          </a:p>
        </p:txBody>
      </p:sp>
    </p:spTree>
    <p:extLst>
      <p:ext uri="{BB962C8B-B14F-4D97-AF65-F5344CB8AC3E}">
        <p14:creationId xmlns:p14="http://schemas.microsoft.com/office/powerpoint/2010/main" val="510932079"/>
      </p:ext>
    </p:extLst>
  </p:cSld>
  <p:clrMapOvr>
    <a:masterClrMapping/>
  </p:clrMapOvr>
  <p:extLst>
    <p:ext uri="{DCECCB84-F9BA-43D5-87BE-67443E8EF086}">
      <p15:sldGuideLst xmlns:p15="http://schemas.microsoft.com/office/powerpoint/2012/main">
        <p15:guide id="1" orient="horz" pos="4320">
          <p15:clr>
            <a:srgbClr val="FBAE40"/>
          </p15:clr>
        </p15:guide>
        <p15:guide id="2" pos="7678">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117" Type="http://schemas.openxmlformats.org/officeDocument/2006/relationships/slideLayout" Target="../slideLayouts/slideLayout141.xml"/><Relationship Id="rId21" Type="http://schemas.openxmlformats.org/officeDocument/2006/relationships/slideLayout" Target="../slideLayouts/slideLayout45.xml"/><Relationship Id="rId42" Type="http://schemas.openxmlformats.org/officeDocument/2006/relationships/slideLayout" Target="../slideLayouts/slideLayout66.xml"/><Relationship Id="rId63" Type="http://schemas.openxmlformats.org/officeDocument/2006/relationships/slideLayout" Target="../slideLayouts/slideLayout87.xml"/><Relationship Id="rId84" Type="http://schemas.openxmlformats.org/officeDocument/2006/relationships/slideLayout" Target="../slideLayouts/slideLayout108.xml"/><Relationship Id="rId138" Type="http://schemas.openxmlformats.org/officeDocument/2006/relationships/slideLayout" Target="../slideLayouts/slideLayout162.xml"/><Relationship Id="rId159" Type="http://schemas.openxmlformats.org/officeDocument/2006/relationships/slideLayout" Target="../slideLayouts/slideLayout183.xml"/><Relationship Id="rId170" Type="http://schemas.openxmlformats.org/officeDocument/2006/relationships/slideLayout" Target="../slideLayouts/slideLayout194.xml"/><Relationship Id="rId191" Type="http://schemas.openxmlformats.org/officeDocument/2006/relationships/slideLayout" Target="../slideLayouts/slideLayout215.xml"/><Relationship Id="rId205" Type="http://schemas.openxmlformats.org/officeDocument/2006/relationships/slideLayout" Target="../slideLayouts/slideLayout229.xml"/><Relationship Id="rId226" Type="http://schemas.openxmlformats.org/officeDocument/2006/relationships/slideLayout" Target="../slideLayouts/slideLayout250.xml"/><Relationship Id="rId247" Type="http://schemas.openxmlformats.org/officeDocument/2006/relationships/slideLayout" Target="../slideLayouts/slideLayout271.xml"/><Relationship Id="rId107" Type="http://schemas.openxmlformats.org/officeDocument/2006/relationships/slideLayout" Target="../slideLayouts/slideLayout131.xml"/><Relationship Id="rId11" Type="http://schemas.openxmlformats.org/officeDocument/2006/relationships/slideLayout" Target="../slideLayouts/slideLayout35.xml"/><Relationship Id="rId32" Type="http://schemas.openxmlformats.org/officeDocument/2006/relationships/slideLayout" Target="../slideLayouts/slideLayout56.xml"/><Relationship Id="rId53" Type="http://schemas.openxmlformats.org/officeDocument/2006/relationships/slideLayout" Target="../slideLayouts/slideLayout77.xml"/><Relationship Id="rId74" Type="http://schemas.openxmlformats.org/officeDocument/2006/relationships/slideLayout" Target="../slideLayouts/slideLayout98.xml"/><Relationship Id="rId128" Type="http://schemas.openxmlformats.org/officeDocument/2006/relationships/slideLayout" Target="../slideLayouts/slideLayout152.xml"/><Relationship Id="rId149" Type="http://schemas.openxmlformats.org/officeDocument/2006/relationships/slideLayout" Target="../slideLayouts/slideLayout173.xml"/><Relationship Id="rId5" Type="http://schemas.openxmlformats.org/officeDocument/2006/relationships/slideLayout" Target="../slideLayouts/slideLayout29.xml"/><Relationship Id="rId95" Type="http://schemas.openxmlformats.org/officeDocument/2006/relationships/slideLayout" Target="../slideLayouts/slideLayout119.xml"/><Relationship Id="rId160" Type="http://schemas.openxmlformats.org/officeDocument/2006/relationships/slideLayout" Target="../slideLayouts/slideLayout184.xml"/><Relationship Id="rId181" Type="http://schemas.openxmlformats.org/officeDocument/2006/relationships/slideLayout" Target="../slideLayouts/slideLayout205.xml"/><Relationship Id="rId216" Type="http://schemas.openxmlformats.org/officeDocument/2006/relationships/slideLayout" Target="../slideLayouts/slideLayout240.xml"/><Relationship Id="rId237" Type="http://schemas.openxmlformats.org/officeDocument/2006/relationships/slideLayout" Target="../slideLayouts/slideLayout261.xml"/><Relationship Id="rId258" Type="http://schemas.openxmlformats.org/officeDocument/2006/relationships/slideLayout" Target="../slideLayouts/slideLayout282.xml"/><Relationship Id="rId22" Type="http://schemas.openxmlformats.org/officeDocument/2006/relationships/slideLayout" Target="../slideLayouts/slideLayout46.xml"/><Relationship Id="rId43" Type="http://schemas.openxmlformats.org/officeDocument/2006/relationships/slideLayout" Target="../slideLayouts/slideLayout67.xml"/><Relationship Id="rId64" Type="http://schemas.openxmlformats.org/officeDocument/2006/relationships/slideLayout" Target="../slideLayouts/slideLayout88.xml"/><Relationship Id="rId118" Type="http://schemas.openxmlformats.org/officeDocument/2006/relationships/slideLayout" Target="../slideLayouts/slideLayout142.xml"/><Relationship Id="rId139" Type="http://schemas.openxmlformats.org/officeDocument/2006/relationships/slideLayout" Target="../slideLayouts/slideLayout163.xml"/><Relationship Id="rId85" Type="http://schemas.openxmlformats.org/officeDocument/2006/relationships/slideLayout" Target="../slideLayouts/slideLayout109.xml"/><Relationship Id="rId150" Type="http://schemas.openxmlformats.org/officeDocument/2006/relationships/slideLayout" Target="../slideLayouts/slideLayout174.xml"/><Relationship Id="rId171" Type="http://schemas.openxmlformats.org/officeDocument/2006/relationships/slideLayout" Target="../slideLayouts/slideLayout195.xml"/><Relationship Id="rId192" Type="http://schemas.openxmlformats.org/officeDocument/2006/relationships/slideLayout" Target="../slideLayouts/slideLayout216.xml"/><Relationship Id="rId206" Type="http://schemas.openxmlformats.org/officeDocument/2006/relationships/slideLayout" Target="../slideLayouts/slideLayout230.xml"/><Relationship Id="rId227" Type="http://schemas.openxmlformats.org/officeDocument/2006/relationships/slideLayout" Target="../slideLayouts/slideLayout251.xml"/><Relationship Id="rId248" Type="http://schemas.openxmlformats.org/officeDocument/2006/relationships/slideLayout" Target="../slideLayouts/slideLayout272.xml"/><Relationship Id="rId12" Type="http://schemas.openxmlformats.org/officeDocument/2006/relationships/slideLayout" Target="../slideLayouts/slideLayout36.xml"/><Relationship Id="rId33" Type="http://schemas.openxmlformats.org/officeDocument/2006/relationships/slideLayout" Target="../slideLayouts/slideLayout57.xml"/><Relationship Id="rId108" Type="http://schemas.openxmlformats.org/officeDocument/2006/relationships/slideLayout" Target="../slideLayouts/slideLayout132.xml"/><Relationship Id="rId129" Type="http://schemas.openxmlformats.org/officeDocument/2006/relationships/slideLayout" Target="../slideLayouts/slideLayout153.xml"/><Relationship Id="rId54" Type="http://schemas.openxmlformats.org/officeDocument/2006/relationships/slideLayout" Target="../slideLayouts/slideLayout78.xml"/><Relationship Id="rId75" Type="http://schemas.openxmlformats.org/officeDocument/2006/relationships/slideLayout" Target="../slideLayouts/slideLayout99.xml"/><Relationship Id="rId96" Type="http://schemas.openxmlformats.org/officeDocument/2006/relationships/slideLayout" Target="../slideLayouts/slideLayout120.xml"/><Relationship Id="rId140" Type="http://schemas.openxmlformats.org/officeDocument/2006/relationships/slideLayout" Target="../slideLayouts/slideLayout164.xml"/><Relationship Id="rId161" Type="http://schemas.openxmlformats.org/officeDocument/2006/relationships/slideLayout" Target="../slideLayouts/slideLayout185.xml"/><Relationship Id="rId182" Type="http://schemas.openxmlformats.org/officeDocument/2006/relationships/slideLayout" Target="../slideLayouts/slideLayout206.xml"/><Relationship Id="rId217" Type="http://schemas.openxmlformats.org/officeDocument/2006/relationships/slideLayout" Target="../slideLayouts/slideLayout241.xml"/><Relationship Id="rId1" Type="http://schemas.openxmlformats.org/officeDocument/2006/relationships/slideLayout" Target="../slideLayouts/slideLayout25.xml"/><Relationship Id="rId6" Type="http://schemas.openxmlformats.org/officeDocument/2006/relationships/slideLayout" Target="../slideLayouts/slideLayout30.xml"/><Relationship Id="rId212" Type="http://schemas.openxmlformats.org/officeDocument/2006/relationships/slideLayout" Target="../slideLayouts/slideLayout236.xml"/><Relationship Id="rId233" Type="http://schemas.openxmlformats.org/officeDocument/2006/relationships/slideLayout" Target="../slideLayouts/slideLayout257.xml"/><Relationship Id="rId238" Type="http://schemas.openxmlformats.org/officeDocument/2006/relationships/slideLayout" Target="../slideLayouts/slideLayout262.xml"/><Relationship Id="rId254" Type="http://schemas.openxmlformats.org/officeDocument/2006/relationships/slideLayout" Target="../slideLayouts/slideLayout278.xml"/><Relationship Id="rId259" Type="http://schemas.openxmlformats.org/officeDocument/2006/relationships/slideLayout" Target="../slideLayouts/slideLayout283.xml"/><Relationship Id="rId23" Type="http://schemas.openxmlformats.org/officeDocument/2006/relationships/slideLayout" Target="../slideLayouts/slideLayout47.xml"/><Relationship Id="rId28" Type="http://schemas.openxmlformats.org/officeDocument/2006/relationships/slideLayout" Target="../slideLayouts/slideLayout52.xml"/><Relationship Id="rId49" Type="http://schemas.openxmlformats.org/officeDocument/2006/relationships/slideLayout" Target="../slideLayouts/slideLayout73.xml"/><Relationship Id="rId114" Type="http://schemas.openxmlformats.org/officeDocument/2006/relationships/slideLayout" Target="../slideLayouts/slideLayout138.xml"/><Relationship Id="rId119" Type="http://schemas.openxmlformats.org/officeDocument/2006/relationships/slideLayout" Target="../slideLayouts/slideLayout143.xml"/><Relationship Id="rId44" Type="http://schemas.openxmlformats.org/officeDocument/2006/relationships/slideLayout" Target="../slideLayouts/slideLayout68.xml"/><Relationship Id="rId60" Type="http://schemas.openxmlformats.org/officeDocument/2006/relationships/slideLayout" Target="../slideLayouts/slideLayout84.xml"/><Relationship Id="rId65" Type="http://schemas.openxmlformats.org/officeDocument/2006/relationships/slideLayout" Target="../slideLayouts/slideLayout89.xml"/><Relationship Id="rId81" Type="http://schemas.openxmlformats.org/officeDocument/2006/relationships/slideLayout" Target="../slideLayouts/slideLayout105.xml"/><Relationship Id="rId86" Type="http://schemas.openxmlformats.org/officeDocument/2006/relationships/slideLayout" Target="../slideLayouts/slideLayout110.xml"/><Relationship Id="rId130" Type="http://schemas.openxmlformats.org/officeDocument/2006/relationships/slideLayout" Target="../slideLayouts/slideLayout154.xml"/><Relationship Id="rId135" Type="http://schemas.openxmlformats.org/officeDocument/2006/relationships/slideLayout" Target="../slideLayouts/slideLayout159.xml"/><Relationship Id="rId151" Type="http://schemas.openxmlformats.org/officeDocument/2006/relationships/slideLayout" Target="../slideLayouts/slideLayout175.xml"/><Relationship Id="rId156" Type="http://schemas.openxmlformats.org/officeDocument/2006/relationships/slideLayout" Target="../slideLayouts/slideLayout180.xml"/><Relationship Id="rId177" Type="http://schemas.openxmlformats.org/officeDocument/2006/relationships/slideLayout" Target="../slideLayouts/slideLayout201.xml"/><Relationship Id="rId198" Type="http://schemas.openxmlformats.org/officeDocument/2006/relationships/slideLayout" Target="../slideLayouts/slideLayout222.xml"/><Relationship Id="rId172" Type="http://schemas.openxmlformats.org/officeDocument/2006/relationships/slideLayout" Target="../slideLayouts/slideLayout196.xml"/><Relationship Id="rId193" Type="http://schemas.openxmlformats.org/officeDocument/2006/relationships/slideLayout" Target="../slideLayouts/slideLayout217.xml"/><Relationship Id="rId202" Type="http://schemas.openxmlformats.org/officeDocument/2006/relationships/slideLayout" Target="../slideLayouts/slideLayout226.xml"/><Relationship Id="rId207" Type="http://schemas.openxmlformats.org/officeDocument/2006/relationships/slideLayout" Target="../slideLayouts/slideLayout231.xml"/><Relationship Id="rId223" Type="http://schemas.openxmlformats.org/officeDocument/2006/relationships/slideLayout" Target="../slideLayouts/slideLayout247.xml"/><Relationship Id="rId228" Type="http://schemas.openxmlformats.org/officeDocument/2006/relationships/slideLayout" Target="../slideLayouts/slideLayout252.xml"/><Relationship Id="rId244" Type="http://schemas.openxmlformats.org/officeDocument/2006/relationships/slideLayout" Target="../slideLayouts/slideLayout268.xml"/><Relationship Id="rId249" Type="http://schemas.openxmlformats.org/officeDocument/2006/relationships/slideLayout" Target="../slideLayouts/slideLayout273.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9" Type="http://schemas.openxmlformats.org/officeDocument/2006/relationships/slideLayout" Target="../slideLayouts/slideLayout63.xml"/><Relationship Id="rId109" Type="http://schemas.openxmlformats.org/officeDocument/2006/relationships/slideLayout" Target="../slideLayouts/slideLayout133.xml"/><Relationship Id="rId260" Type="http://schemas.openxmlformats.org/officeDocument/2006/relationships/slideLayout" Target="../slideLayouts/slideLayout284.xml"/><Relationship Id="rId34" Type="http://schemas.openxmlformats.org/officeDocument/2006/relationships/slideLayout" Target="../slideLayouts/slideLayout58.xml"/><Relationship Id="rId50" Type="http://schemas.openxmlformats.org/officeDocument/2006/relationships/slideLayout" Target="../slideLayouts/slideLayout74.xml"/><Relationship Id="rId55" Type="http://schemas.openxmlformats.org/officeDocument/2006/relationships/slideLayout" Target="../slideLayouts/slideLayout79.xml"/><Relationship Id="rId76" Type="http://schemas.openxmlformats.org/officeDocument/2006/relationships/slideLayout" Target="../slideLayouts/slideLayout100.xml"/><Relationship Id="rId97" Type="http://schemas.openxmlformats.org/officeDocument/2006/relationships/slideLayout" Target="../slideLayouts/slideLayout121.xml"/><Relationship Id="rId104" Type="http://schemas.openxmlformats.org/officeDocument/2006/relationships/slideLayout" Target="../slideLayouts/slideLayout128.xml"/><Relationship Id="rId120" Type="http://schemas.openxmlformats.org/officeDocument/2006/relationships/slideLayout" Target="../slideLayouts/slideLayout144.xml"/><Relationship Id="rId125" Type="http://schemas.openxmlformats.org/officeDocument/2006/relationships/slideLayout" Target="../slideLayouts/slideLayout149.xml"/><Relationship Id="rId141" Type="http://schemas.openxmlformats.org/officeDocument/2006/relationships/slideLayout" Target="../slideLayouts/slideLayout165.xml"/><Relationship Id="rId146" Type="http://schemas.openxmlformats.org/officeDocument/2006/relationships/slideLayout" Target="../slideLayouts/slideLayout170.xml"/><Relationship Id="rId167" Type="http://schemas.openxmlformats.org/officeDocument/2006/relationships/slideLayout" Target="../slideLayouts/slideLayout191.xml"/><Relationship Id="rId188" Type="http://schemas.openxmlformats.org/officeDocument/2006/relationships/slideLayout" Target="../slideLayouts/slideLayout212.xml"/><Relationship Id="rId7" Type="http://schemas.openxmlformats.org/officeDocument/2006/relationships/slideLayout" Target="../slideLayouts/slideLayout31.xml"/><Relationship Id="rId71" Type="http://schemas.openxmlformats.org/officeDocument/2006/relationships/slideLayout" Target="../slideLayouts/slideLayout95.xml"/><Relationship Id="rId92" Type="http://schemas.openxmlformats.org/officeDocument/2006/relationships/slideLayout" Target="../slideLayouts/slideLayout116.xml"/><Relationship Id="rId162" Type="http://schemas.openxmlformats.org/officeDocument/2006/relationships/slideLayout" Target="../slideLayouts/slideLayout186.xml"/><Relationship Id="rId183" Type="http://schemas.openxmlformats.org/officeDocument/2006/relationships/slideLayout" Target="../slideLayouts/slideLayout207.xml"/><Relationship Id="rId213" Type="http://schemas.openxmlformats.org/officeDocument/2006/relationships/slideLayout" Target="../slideLayouts/slideLayout237.xml"/><Relationship Id="rId218" Type="http://schemas.openxmlformats.org/officeDocument/2006/relationships/slideLayout" Target="../slideLayouts/slideLayout242.xml"/><Relationship Id="rId234" Type="http://schemas.openxmlformats.org/officeDocument/2006/relationships/slideLayout" Target="../slideLayouts/slideLayout258.xml"/><Relationship Id="rId239" Type="http://schemas.openxmlformats.org/officeDocument/2006/relationships/slideLayout" Target="../slideLayouts/slideLayout263.xml"/><Relationship Id="rId2" Type="http://schemas.openxmlformats.org/officeDocument/2006/relationships/slideLayout" Target="../slideLayouts/slideLayout26.xml"/><Relationship Id="rId29" Type="http://schemas.openxmlformats.org/officeDocument/2006/relationships/slideLayout" Target="../slideLayouts/slideLayout53.xml"/><Relationship Id="rId250" Type="http://schemas.openxmlformats.org/officeDocument/2006/relationships/slideLayout" Target="../slideLayouts/slideLayout274.xml"/><Relationship Id="rId255" Type="http://schemas.openxmlformats.org/officeDocument/2006/relationships/slideLayout" Target="../slideLayouts/slideLayout279.xml"/><Relationship Id="rId24" Type="http://schemas.openxmlformats.org/officeDocument/2006/relationships/slideLayout" Target="../slideLayouts/slideLayout48.xml"/><Relationship Id="rId40" Type="http://schemas.openxmlformats.org/officeDocument/2006/relationships/slideLayout" Target="../slideLayouts/slideLayout64.xml"/><Relationship Id="rId45" Type="http://schemas.openxmlformats.org/officeDocument/2006/relationships/slideLayout" Target="../slideLayouts/slideLayout69.xml"/><Relationship Id="rId66" Type="http://schemas.openxmlformats.org/officeDocument/2006/relationships/slideLayout" Target="../slideLayouts/slideLayout90.xml"/><Relationship Id="rId87" Type="http://schemas.openxmlformats.org/officeDocument/2006/relationships/slideLayout" Target="../slideLayouts/slideLayout111.xml"/><Relationship Id="rId110" Type="http://schemas.openxmlformats.org/officeDocument/2006/relationships/slideLayout" Target="../slideLayouts/slideLayout134.xml"/><Relationship Id="rId115" Type="http://schemas.openxmlformats.org/officeDocument/2006/relationships/slideLayout" Target="../slideLayouts/slideLayout139.xml"/><Relationship Id="rId131" Type="http://schemas.openxmlformats.org/officeDocument/2006/relationships/slideLayout" Target="../slideLayouts/slideLayout155.xml"/><Relationship Id="rId136" Type="http://schemas.openxmlformats.org/officeDocument/2006/relationships/slideLayout" Target="../slideLayouts/slideLayout160.xml"/><Relationship Id="rId157" Type="http://schemas.openxmlformats.org/officeDocument/2006/relationships/slideLayout" Target="../slideLayouts/slideLayout181.xml"/><Relationship Id="rId178" Type="http://schemas.openxmlformats.org/officeDocument/2006/relationships/slideLayout" Target="../slideLayouts/slideLayout202.xml"/><Relationship Id="rId61" Type="http://schemas.openxmlformats.org/officeDocument/2006/relationships/slideLayout" Target="../slideLayouts/slideLayout85.xml"/><Relationship Id="rId82" Type="http://schemas.openxmlformats.org/officeDocument/2006/relationships/slideLayout" Target="../slideLayouts/slideLayout106.xml"/><Relationship Id="rId152" Type="http://schemas.openxmlformats.org/officeDocument/2006/relationships/slideLayout" Target="../slideLayouts/slideLayout176.xml"/><Relationship Id="rId173" Type="http://schemas.openxmlformats.org/officeDocument/2006/relationships/slideLayout" Target="../slideLayouts/slideLayout197.xml"/><Relationship Id="rId194" Type="http://schemas.openxmlformats.org/officeDocument/2006/relationships/slideLayout" Target="../slideLayouts/slideLayout218.xml"/><Relationship Id="rId199" Type="http://schemas.openxmlformats.org/officeDocument/2006/relationships/slideLayout" Target="../slideLayouts/slideLayout223.xml"/><Relationship Id="rId203" Type="http://schemas.openxmlformats.org/officeDocument/2006/relationships/slideLayout" Target="../slideLayouts/slideLayout227.xml"/><Relationship Id="rId208" Type="http://schemas.openxmlformats.org/officeDocument/2006/relationships/slideLayout" Target="../slideLayouts/slideLayout232.xml"/><Relationship Id="rId229" Type="http://schemas.openxmlformats.org/officeDocument/2006/relationships/slideLayout" Target="../slideLayouts/slideLayout253.xml"/><Relationship Id="rId19" Type="http://schemas.openxmlformats.org/officeDocument/2006/relationships/slideLayout" Target="../slideLayouts/slideLayout43.xml"/><Relationship Id="rId224" Type="http://schemas.openxmlformats.org/officeDocument/2006/relationships/slideLayout" Target="../slideLayouts/slideLayout248.xml"/><Relationship Id="rId240" Type="http://schemas.openxmlformats.org/officeDocument/2006/relationships/slideLayout" Target="../slideLayouts/slideLayout264.xml"/><Relationship Id="rId245" Type="http://schemas.openxmlformats.org/officeDocument/2006/relationships/slideLayout" Target="../slideLayouts/slideLayout269.xml"/><Relationship Id="rId261" Type="http://schemas.openxmlformats.org/officeDocument/2006/relationships/slideLayout" Target="../slideLayouts/slideLayout285.xml"/><Relationship Id="rId14" Type="http://schemas.openxmlformats.org/officeDocument/2006/relationships/slideLayout" Target="../slideLayouts/slideLayout38.xml"/><Relationship Id="rId30" Type="http://schemas.openxmlformats.org/officeDocument/2006/relationships/slideLayout" Target="../slideLayouts/slideLayout54.xml"/><Relationship Id="rId35" Type="http://schemas.openxmlformats.org/officeDocument/2006/relationships/slideLayout" Target="../slideLayouts/slideLayout59.xml"/><Relationship Id="rId56" Type="http://schemas.openxmlformats.org/officeDocument/2006/relationships/slideLayout" Target="../slideLayouts/slideLayout80.xml"/><Relationship Id="rId77" Type="http://schemas.openxmlformats.org/officeDocument/2006/relationships/slideLayout" Target="../slideLayouts/slideLayout101.xml"/><Relationship Id="rId100" Type="http://schemas.openxmlformats.org/officeDocument/2006/relationships/slideLayout" Target="../slideLayouts/slideLayout124.xml"/><Relationship Id="rId105" Type="http://schemas.openxmlformats.org/officeDocument/2006/relationships/slideLayout" Target="../slideLayouts/slideLayout129.xml"/><Relationship Id="rId126" Type="http://schemas.openxmlformats.org/officeDocument/2006/relationships/slideLayout" Target="../slideLayouts/slideLayout150.xml"/><Relationship Id="rId147" Type="http://schemas.openxmlformats.org/officeDocument/2006/relationships/slideLayout" Target="../slideLayouts/slideLayout171.xml"/><Relationship Id="rId168" Type="http://schemas.openxmlformats.org/officeDocument/2006/relationships/slideLayout" Target="../slideLayouts/slideLayout192.xml"/><Relationship Id="rId8" Type="http://schemas.openxmlformats.org/officeDocument/2006/relationships/slideLayout" Target="../slideLayouts/slideLayout32.xml"/><Relationship Id="rId51" Type="http://schemas.openxmlformats.org/officeDocument/2006/relationships/slideLayout" Target="../slideLayouts/slideLayout75.xml"/><Relationship Id="rId72" Type="http://schemas.openxmlformats.org/officeDocument/2006/relationships/slideLayout" Target="../slideLayouts/slideLayout96.xml"/><Relationship Id="rId93" Type="http://schemas.openxmlformats.org/officeDocument/2006/relationships/slideLayout" Target="../slideLayouts/slideLayout117.xml"/><Relationship Id="rId98" Type="http://schemas.openxmlformats.org/officeDocument/2006/relationships/slideLayout" Target="../slideLayouts/slideLayout122.xml"/><Relationship Id="rId121" Type="http://schemas.openxmlformats.org/officeDocument/2006/relationships/slideLayout" Target="../slideLayouts/slideLayout145.xml"/><Relationship Id="rId142" Type="http://schemas.openxmlformats.org/officeDocument/2006/relationships/slideLayout" Target="../slideLayouts/slideLayout166.xml"/><Relationship Id="rId163" Type="http://schemas.openxmlformats.org/officeDocument/2006/relationships/slideLayout" Target="../slideLayouts/slideLayout187.xml"/><Relationship Id="rId184" Type="http://schemas.openxmlformats.org/officeDocument/2006/relationships/slideLayout" Target="../slideLayouts/slideLayout208.xml"/><Relationship Id="rId189" Type="http://schemas.openxmlformats.org/officeDocument/2006/relationships/slideLayout" Target="../slideLayouts/slideLayout213.xml"/><Relationship Id="rId219" Type="http://schemas.openxmlformats.org/officeDocument/2006/relationships/slideLayout" Target="../slideLayouts/slideLayout243.xml"/><Relationship Id="rId3" Type="http://schemas.openxmlformats.org/officeDocument/2006/relationships/slideLayout" Target="../slideLayouts/slideLayout27.xml"/><Relationship Id="rId214" Type="http://schemas.openxmlformats.org/officeDocument/2006/relationships/slideLayout" Target="../slideLayouts/slideLayout238.xml"/><Relationship Id="rId230" Type="http://schemas.openxmlformats.org/officeDocument/2006/relationships/slideLayout" Target="../slideLayouts/slideLayout254.xml"/><Relationship Id="rId235" Type="http://schemas.openxmlformats.org/officeDocument/2006/relationships/slideLayout" Target="../slideLayouts/slideLayout259.xml"/><Relationship Id="rId251" Type="http://schemas.openxmlformats.org/officeDocument/2006/relationships/slideLayout" Target="../slideLayouts/slideLayout275.xml"/><Relationship Id="rId256" Type="http://schemas.openxmlformats.org/officeDocument/2006/relationships/slideLayout" Target="../slideLayouts/slideLayout280.xml"/><Relationship Id="rId25" Type="http://schemas.openxmlformats.org/officeDocument/2006/relationships/slideLayout" Target="../slideLayouts/slideLayout49.xml"/><Relationship Id="rId46" Type="http://schemas.openxmlformats.org/officeDocument/2006/relationships/slideLayout" Target="../slideLayouts/slideLayout70.xml"/><Relationship Id="rId67" Type="http://schemas.openxmlformats.org/officeDocument/2006/relationships/slideLayout" Target="../slideLayouts/slideLayout91.xml"/><Relationship Id="rId116" Type="http://schemas.openxmlformats.org/officeDocument/2006/relationships/slideLayout" Target="../slideLayouts/slideLayout140.xml"/><Relationship Id="rId137" Type="http://schemas.openxmlformats.org/officeDocument/2006/relationships/slideLayout" Target="../slideLayouts/slideLayout161.xml"/><Relationship Id="rId158" Type="http://schemas.openxmlformats.org/officeDocument/2006/relationships/slideLayout" Target="../slideLayouts/slideLayout182.xml"/><Relationship Id="rId20" Type="http://schemas.openxmlformats.org/officeDocument/2006/relationships/slideLayout" Target="../slideLayouts/slideLayout44.xml"/><Relationship Id="rId41" Type="http://schemas.openxmlformats.org/officeDocument/2006/relationships/slideLayout" Target="../slideLayouts/slideLayout65.xml"/><Relationship Id="rId62" Type="http://schemas.openxmlformats.org/officeDocument/2006/relationships/slideLayout" Target="../slideLayouts/slideLayout86.xml"/><Relationship Id="rId83" Type="http://schemas.openxmlformats.org/officeDocument/2006/relationships/slideLayout" Target="../slideLayouts/slideLayout107.xml"/><Relationship Id="rId88" Type="http://schemas.openxmlformats.org/officeDocument/2006/relationships/slideLayout" Target="../slideLayouts/slideLayout112.xml"/><Relationship Id="rId111" Type="http://schemas.openxmlformats.org/officeDocument/2006/relationships/slideLayout" Target="../slideLayouts/slideLayout135.xml"/><Relationship Id="rId132" Type="http://schemas.openxmlformats.org/officeDocument/2006/relationships/slideLayout" Target="../slideLayouts/slideLayout156.xml"/><Relationship Id="rId153" Type="http://schemas.openxmlformats.org/officeDocument/2006/relationships/slideLayout" Target="../slideLayouts/slideLayout177.xml"/><Relationship Id="rId174" Type="http://schemas.openxmlformats.org/officeDocument/2006/relationships/slideLayout" Target="../slideLayouts/slideLayout198.xml"/><Relationship Id="rId179" Type="http://schemas.openxmlformats.org/officeDocument/2006/relationships/slideLayout" Target="../slideLayouts/slideLayout203.xml"/><Relationship Id="rId195" Type="http://schemas.openxmlformats.org/officeDocument/2006/relationships/slideLayout" Target="../slideLayouts/slideLayout219.xml"/><Relationship Id="rId209" Type="http://schemas.openxmlformats.org/officeDocument/2006/relationships/slideLayout" Target="../slideLayouts/slideLayout233.xml"/><Relationship Id="rId190" Type="http://schemas.openxmlformats.org/officeDocument/2006/relationships/slideLayout" Target="../slideLayouts/slideLayout214.xml"/><Relationship Id="rId204" Type="http://schemas.openxmlformats.org/officeDocument/2006/relationships/slideLayout" Target="../slideLayouts/slideLayout228.xml"/><Relationship Id="rId220" Type="http://schemas.openxmlformats.org/officeDocument/2006/relationships/slideLayout" Target="../slideLayouts/slideLayout244.xml"/><Relationship Id="rId225" Type="http://schemas.openxmlformats.org/officeDocument/2006/relationships/slideLayout" Target="../slideLayouts/slideLayout249.xml"/><Relationship Id="rId241" Type="http://schemas.openxmlformats.org/officeDocument/2006/relationships/slideLayout" Target="../slideLayouts/slideLayout265.xml"/><Relationship Id="rId246" Type="http://schemas.openxmlformats.org/officeDocument/2006/relationships/slideLayout" Target="../slideLayouts/slideLayout270.xml"/><Relationship Id="rId15" Type="http://schemas.openxmlformats.org/officeDocument/2006/relationships/slideLayout" Target="../slideLayouts/slideLayout39.xml"/><Relationship Id="rId36" Type="http://schemas.openxmlformats.org/officeDocument/2006/relationships/slideLayout" Target="../slideLayouts/slideLayout60.xml"/><Relationship Id="rId57" Type="http://schemas.openxmlformats.org/officeDocument/2006/relationships/slideLayout" Target="../slideLayouts/slideLayout81.xml"/><Relationship Id="rId106" Type="http://schemas.openxmlformats.org/officeDocument/2006/relationships/slideLayout" Target="../slideLayouts/slideLayout130.xml"/><Relationship Id="rId127" Type="http://schemas.openxmlformats.org/officeDocument/2006/relationships/slideLayout" Target="../slideLayouts/slideLayout151.xml"/><Relationship Id="rId262" Type="http://schemas.openxmlformats.org/officeDocument/2006/relationships/slideLayout" Target="../slideLayouts/slideLayout286.xml"/><Relationship Id="rId10" Type="http://schemas.openxmlformats.org/officeDocument/2006/relationships/slideLayout" Target="../slideLayouts/slideLayout34.xml"/><Relationship Id="rId31" Type="http://schemas.openxmlformats.org/officeDocument/2006/relationships/slideLayout" Target="../slideLayouts/slideLayout55.xml"/><Relationship Id="rId52" Type="http://schemas.openxmlformats.org/officeDocument/2006/relationships/slideLayout" Target="../slideLayouts/slideLayout76.xml"/><Relationship Id="rId73" Type="http://schemas.openxmlformats.org/officeDocument/2006/relationships/slideLayout" Target="../slideLayouts/slideLayout97.xml"/><Relationship Id="rId78" Type="http://schemas.openxmlformats.org/officeDocument/2006/relationships/slideLayout" Target="../slideLayouts/slideLayout102.xml"/><Relationship Id="rId94" Type="http://schemas.openxmlformats.org/officeDocument/2006/relationships/slideLayout" Target="../slideLayouts/slideLayout118.xml"/><Relationship Id="rId99" Type="http://schemas.openxmlformats.org/officeDocument/2006/relationships/slideLayout" Target="../slideLayouts/slideLayout123.xml"/><Relationship Id="rId101" Type="http://schemas.openxmlformats.org/officeDocument/2006/relationships/slideLayout" Target="../slideLayouts/slideLayout125.xml"/><Relationship Id="rId122" Type="http://schemas.openxmlformats.org/officeDocument/2006/relationships/slideLayout" Target="../slideLayouts/slideLayout146.xml"/><Relationship Id="rId143" Type="http://schemas.openxmlformats.org/officeDocument/2006/relationships/slideLayout" Target="../slideLayouts/slideLayout167.xml"/><Relationship Id="rId148" Type="http://schemas.openxmlformats.org/officeDocument/2006/relationships/slideLayout" Target="../slideLayouts/slideLayout172.xml"/><Relationship Id="rId164" Type="http://schemas.openxmlformats.org/officeDocument/2006/relationships/slideLayout" Target="../slideLayouts/slideLayout188.xml"/><Relationship Id="rId169" Type="http://schemas.openxmlformats.org/officeDocument/2006/relationships/slideLayout" Target="../slideLayouts/slideLayout193.xml"/><Relationship Id="rId185" Type="http://schemas.openxmlformats.org/officeDocument/2006/relationships/slideLayout" Target="../slideLayouts/slideLayout209.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80" Type="http://schemas.openxmlformats.org/officeDocument/2006/relationships/slideLayout" Target="../slideLayouts/slideLayout204.xml"/><Relationship Id="rId210" Type="http://schemas.openxmlformats.org/officeDocument/2006/relationships/slideLayout" Target="../slideLayouts/slideLayout234.xml"/><Relationship Id="rId215" Type="http://schemas.openxmlformats.org/officeDocument/2006/relationships/slideLayout" Target="../slideLayouts/slideLayout239.xml"/><Relationship Id="rId236" Type="http://schemas.openxmlformats.org/officeDocument/2006/relationships/slideLayout" Target="../slideLayouts/slideLayout260.xml"/><Relationship Id="rId257" Type="http://schemas.openxmlformats.org/officeDocument/2006/relationships/slideLayout" Target="../slideLayouts/slideLayout281.xml"/><Relationship Id="rId26" Type="http://schemas.openxmlformats.org/officeDocument/2006/relationships/slideLayout" Target="../slideLayouts/slideLayout50.xml"/><Relationship Id="rId231" Type="http://schemas.openxmlformats.org/officeDocument/2006/relationships/slideLayout" Target="../slideLayouts/slideLayout255.xml"/><Relationship Id="rId252" Type="http://schemas.openxmlformats.org/officeDocument/2006/relationships/slideLayout" Target="../slideLayouts/slideLayout276.xml"/><Relationship Id="rId47" Type="http://schemas.openxmlformats.org/officeDocument/2006/relationships/slideLayout" Target="../slideLayouts/slideLayout71.xml"/><Relationship Id="rId68" Type="http://schemas.openxmlformats.org/officeDocument/2006/relationships/slideLayout" Target="../slideLayouts/slideLayout92.xml"/><Relationship Id="rId89" Type="http://schemas.openxmlformats.org/officeDocument/2006/relationships/slideLayout" Target="../slideLayouts/slideLayout113.xml"/><Relationship Id="rId112" Type="http://schemas.openxmlformats.org/officeDocument/2006/relationships/slideLayout" Target="../slideLayouts/slideLayout136.xml"/><Relationship Id="rId133" Type="http://schemas.openxmlformats.org/officeDocument/2006/relationships/slideLayout" Target="../slideLayouts/slideLayout157.xml"/><Relationship Id="rId154" Type="http://schemas.openxmlformats.org/officeDocument/2006/relationships/slideLayout" Target="../slideLayouts/slideLayout178.xml"/><Relationship Id="rId175" Type="http://schemas.openxmlformats.org/officeDocument/2006/relationships/slideLayout" Target="../slideLayouts/slideLayout199.xml"/><Relationship Id="rId196" Type="http://schemas.openxmlformats.org/officeDocument/2006/relationships/slideLayout" Target="../slideLayouts/slideLayout220.xml"/><Relationship Id="rId200" Type="http://schemas.openxmlformats.org/officeDocument/2006/relationships/slideLayout" Target="../slideLayouts/slideLayout224.xml"/><Relationship Id="rId16" Type="http://schemas.openxmlformats.org/officeDocument/2006/relationships/slideLayout" Target="../slideLayouts/slideLayout40.xml"/><Relationship Id="rId221" Type="http://schemas.openxmlformats.org/officeDocument/2006/relationships/slideLayout" Target="../slideLayouts/slideLayout245.xml"/><Relationship Id="rId242" Type="http://schemas.openxmlformats.org/officeDocument/2006/relationships/slideLayout" Target="../slideLayouts/slideLayout266.xml"/><Relationship Id="rId263" Type="http://schemas.openxmlformats.org/officeDocument/2006/relationships/theme" Target="../theme/theme3.xml"/><Relationship Id="rId37" Type="http://schemas.openxmlformats.org/officeDocument/2006/relationships/slideLayout" Target="../slideLayouts/slideLayout61.xml"/><Relationship Id="rId58" Type="http://schemas.openxmlformats.org/officeDocument/2006/relationships/slideLayout" Target="../slideLayouts/slideLayout82.xml"/><Relationship Id="rId79" Type="http://schemas.openxmlformats.org/officeDocument/2006/relationships/slideLayout" Target="../slideLayouts/slideLayout103.xml"/><Relationship Id="rId102" Type="http://schemas.openxmlformats.org/officeDocument/2006/relationships/slideLayout" Target="../slideLayouts/slideLayout126.xml"/><Relationship Id="rId123" Type="http://schemas.openxmlformats.org/officeDocument/2006/relationships/slideLayout" Target="../slideLayouts/slideLayout147.xml"/><Relationship Id="rId144" Type="http://schemas.openxmlformats.org/officeDocument/2006/relationships/slideLayout" Target="../slideLayouts/slideLayout168.xml"/><Relationship Id="rId90" Type="http://schemas.openxmlformats.org/officeDocument/2006/relationships/slideLayout" Target="../slideLayouts/slideLayout114.xml"/><Relationship Id="rId165" Type="http://schemas.openxmlformats.org/officeDocument/2006/relationships/slideLayout" Target="../slideLayouts/slideLayout189.xml"/><Relationship Id="rId186" Type="http://schemas.openxmlformats.org/officeDocument/2006/relationships/slideLayout" Target="../slideLayouts/slideLayout210.xml"/><Relationship Id="rId211" Type="http://schemas.openxmlformats.org/officeDocument/2006/relationships/slideLayout" Target="../slideLayouts/slideLayout235.xml"/><Relationship Id="rId232" Type="http://schemas.openxmlformats.org/officeDocument/2006/relationships/slideLayout" Target="../slideLayouts/slideLayout256.xml"/><Relationship Id="rId253" Type="http://schemas.openxmlformats.org/officeDocument/2006/relationships/slideLayout" Target="../slideLayouts/slideLayout277.xml"/><Relationship Id="rId27" Type="http://schemas.openxmlformats.org/officeDocument/2006/relationships/slideLayout" Target="../slideLayouts/slideLayout51.xml"/><Relationship Id="rId48" Type="http://schemas.openxmlformats.org/officeDocument/2006/relationships/slideLayout" Target="../slideLayouts/slideLayout72.xml"/><Relationship Id="rId69" Type="http://schemas.openxmlformats.org/officeDocument/2006/relationships/slideLayout" Target="../slideLayouts/slideLayout93.xml"/><Relationship Id="rId113" Type="http://schemas.openxmlformats.org/officeDocument/2006/relationships/slideLayout" Target="../slideLayouts/slideLayout137.xml"/><Relationship Id="rId134" Type="http://schemas.openxmlformats.org/officeDocument/2006/relationships/slideLayout" Target="../slideLayouts/slideLayout158.xml"/><Relationship Id="rId80" Type="http://schemas.openxmlformats.org/officeDocument/2006/relationships/slideLayout" Target="../slideLayouts/slideLayout104.xml"/><Relationship Id="rId155" Type="http://schemas.openxmlformats.org/officeDocument/2006/relationships/slideLayout" Target="../slideLayouts/slideLayout179.xml"/><Relationship Id="rId176" Type="http://schemas.openxmlformats.org/officeDocument/2006/relationships/slideLayout" Target="../slideLayouts/slideLayout200.xml"/><Relationship Id="rId197" Type="http://schemas.openxmlformats.org/officeDocument/2006/relationships/slideLayout" Target="../slideLayouts/slideLayout221.xml"/><Relationship Id="rId201" Type="http://schemas.openxmlformats.org/officeDocument/2006/relationships/slideLayout" Target="../slideLayouts/slideLayout225.xml"/><Relationship Id="rId222" Type="http://schemas.openxmlformats.org/officeDocument/2006/relationships/slideLayout" Target="../slideLayouts/slideLayout246.xml"/><Relationship Id="rId243" Type="http://schemas.openxmlformats.org/officeDocument/2006/relationships/slideLayout" Target="../slideLayouts/slideLayout267.xml"/><Relationship Id="rId17" Type="http://schemas.openxmlformats.org/officeDocument/2006/relationships/slideLayout" Target="../slideLayouts/slideLayout41.xml"/><Relationship Id="rId38" Type="http://schemas.openxmlformats.org/officeDocument/2006/relationships/slideLayout" Target="../slideLayouts/slideLayout62.xml"/><Relationship Id="rId59" Type="http://schemas.openxmlformats.org/officeDocument/2006/relationships/slideLayout" Target="../slideLayouts/slideLayout83.xml"/><Relationship Id="rId103" Type="http://schemas.openxmlformats.org/officeDocument/2006/relationships/slideLayout" Target="../slideLayouts/slideLayout127.xml"/><Relationship Id="rId124" Type="http://schemas.openxmlformats.org/officeDocument/2006/relationships/slideLayout" Target="../slideLayouts/slideLayout148.xml"/><Relationship Id="rId70" Type="http://schemas.openxmlformats.org/officeDocument/2006/relationships/slideLayout" Target="../slideLayouts/slideLayout94.xml"/><Relationship Id="rId91" Type="http://schemas.openxmlformats.org/officeDocument/2006/relationships/slideLayout" Target="../slideLayouts/slideLayout115.xml"/><Relationship Id="rId145" Type="http://schemas.openxmlformats.org/officeDocument/2006/relationships/slideLayout" Target="../slideLayouts/slideLayout169.xml"/><Relationship Id="rId166" Type="http://schemas.openxmlformats.org/officeDocument/2006/relationships/slideLayout" Target="../slideLayouts/slideLayout190.xml"/><Relationship Id="rId187" Type="http://schemas.openxmlformats.org/officeDocument/2006/relationships/slideLayout" Target="../slideLayouts/slideLayout2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pic>
        <p:nvPicPr>
          <p:cNvPr id="6" name="Google Shape;6;p57"/>
          <p:cNvPicPr preferRelativeResize="0"/>
          <p:nvPr/>
        </p:nvPicPr>
        <p:blipFill rotWithShape="1">
          <a:blip r:embed="rId15">
            <a:alphaModFix/>
          </a:blip>
          <a:srcRect/>
          <a:stretch/>
        </p:blipFill>
        <p:spPr>
          <a:xfrm>
            <a:off x="837717" y="556115"/>
            <a:ext cx="2281952" cy="132500"/>
          </a:xfrm>
          <a:prstGeom prst="rect">
            <a:avLst/>
          </a:prstGeom>
          <a:noFill/>
          <a:ln>
            <a:noFill/>
          </a:ln>
        </p:spPr>
      </p:pic>
      <p:sp>
        <p:nvSpPr>
          <p:cNvPr id="7" name="Google Shape;7;p57"/>
          <p:cNvSpPr txBox="1">
            <a:spLocks noGrp="1"/>
          </p:cNvSpPr>
          <p:nvPr>
            <p:ph type="title"/>
          </p:nvPr>
        </p:nvSpPr>
        <p:spPr>
          <a:xfrm>
            <a:off x="609600" y="274639"/>
            <a:ext cx="109728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Poppins"/>
              <a:buNone/>
              <a:defRPr sz="4400" b="0" i="0" u="none" strike="noStrike" cap="none">
                <a:solidFill>
                  <a:schemeClr val="dk1"/>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 name="Google Shape;8;p57"/>
          <p:cNvSpPr txBox="1">
            <a:spLocks noGrp="1"/>
          </p:cNvSpPr>
          <p:nvPr>
            <p:ph type="body" idx="1"/>
          </p:nvPr>
        </p:nvSpPr>
        <p:spPr>
          <a:xfrm>
            <a:off x="609600" y="1600201"/>
            <a:ext cx="109728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Poppins"/>
                <a:ea typeface="Poppins"/>
                <a:cs typeface="Poppins"/>
                <a:sym typeface="Poppins"/>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Poppins"/>
                <a:ea typeface="Poppins"/>
                <a:cs typeface="Poppins"/>
                <a:sym typeface="Poppins"/>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Poppins"/>
                <a:ea typeface="Poppins"/>
                <a:cs typeface="Poppins"/>
                <a:sym typeface="Poppins"/>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Poppins"/>
                <a:ea typeface="Poppins"/>
                <a:cs typeface="Poppins"/>
                <a:sym typeface="Poppins"/>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Poppins"/>
                <a:ea typeface="Poppins"/>
                <a:cs typeface="Poppins"/>
                <a:sym typeface="Poppins"/>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Poppins"/>
                <a:ea typeface="Poppins"/>
                <a:cs typeface="Poppins"/>
                <a:sym typeface="Poppins"/>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Poppins"/>
                <a:ea typeface="Poppins"/>
                <a:cs typeface="Poppins"/>
                <a:sym typeface="Poppins"/>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Poppins"/>
                <a:ea typeface="Poppins"/>
                <a:cs typeface="Poppins"/>
                <a:sym typeface="Poppins"/>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Poppins"/>
                <a:ea typeface="Poppins"/>
                <a:cs typeface="Poppins"/>
                <a:sym typeface="Poppins"/>
              </a:defRPr>
            </a:lvl9pPr>
          </a:lstStyle>
          <a:p>
            <a:endParaRPr/>
          </a:p>
        </p:txBody>
      </p:sp>
      <p:sp>
        <p:nvSpPr>
          <p:cNvPr id="9" name="Google Shape;9;p57"/>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600" b="0" i="0" u="none" strike="noStrike" cap="none">
                <a:solidFill>
                  <a:srgbClr val="888888"/>
                </a:solidFill>
                <a:latin typeface="Poppins"/>
                <a:ea typeface="Poppins"/>
                <a:cs typeface="Poppins"/>
                <a:sym typeface="Poppins"/>
              </a:defRPr>
            </a:lvl1pPr>
            <a:lvl2pPr marR="0" lvl="1"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2pPr>
            <a:lvl3pPr marR="0" lvl="2"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3pPr>
            <a:lvl4pPr marR="0" lvl="3"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4pPr>
            <a:lvl5pPr marR="0" lvl="4"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5pPr>
            <a:lvl6pPr marR="0" lvl="5"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6pPr>
            <a:lvl7pPr marR="0" lvl="6"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7pPr>
            <a:lvl8pPr marR="0" lvl="7"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8pPr>
            <a:lvl9pPr marR="0" lvl="8"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9pPr>
          </a:lstStyle>
          <a:p>
            <a:endParaRPr/>
          </a:p>
        </p:txBody>
      </p:sp>
      <p:sp>
        <p:nvSpPr>
          <p:cNvPr id="10" name="Google Shape;10;p57"/>
          <p:cNvSpPr txBox="1">
            <a:spLocks noGrp="1"/>
          </p:cNvSpPr>
          <p:nvPr>
            <p:ph type="ftr" idx="11"/>
          </p:nvPr>
        </p:nvSpPr>
        <p:spPr>
          <a:xfrm>
            <a:off x="4165600" y="6356351"/>
            <a:ext cx="3860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600" b="0" i="0" u="none" strike="noStrike" cap="none">
                <a:solidFill>
                  <a:srgbClr val="888888"/>
                </a:solidFill>
                <a:latin typeface="Poppins"/>
                <a:ea typeface="Poppins"/>
                <a:cs typeface="Poppins"/>
                <a:sym typeface="Poppins"/>
              </a:defRPr>
            </a:lvl1pPr>
            <a:lvl2pPr marR="0" lvl="1"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2pPr>
            <a:lvl3pPr marR="0" lvl="2"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3pPr>
            <a:lvl4pPr marR="0" lvl="3"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4pPr>
            <a:lvl5pPr marR="0" lvl="4"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5pPr>
            <a:lvl6pPr marR="0" lvl="5"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6pPr>
            <a:lvl7pPr marR="0" lvl="6"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7pPr>
            <a:lvl8pPr marR="0" lvl="7"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8pPr>
            <a:lvl9pPr marR="0" lvl="8" algn="l" rtl="0">
              <a:spcBef>
                <a:spcPts val="0"/>
              </a:spcBef>
              <a:spcAft>
                <a:spcPts val="0"/>
              </a:spcAft>
              <a:buSzPts val="1400"/>
              <a:buNone/>
              <a:defRPr sz="2400" b="0" i="0" u="none" strike="noStrike" cap="none">
                <a:solidFill>
                  <a:schemeClr val="dk1"/>
                </a:solidFill>
                <a:latin typeface="Poppins"/>
                <a:ea typeface="Poppins"/>
                <a:cs typeface="Poppins"/>
                <a:sym typeface="Poppins"/>
              </a:defRPr>
            </a:lvl9pPr>
          </a:lstStyle>
          <a:p>
            <a:endParaRPr/>
          </a:p>
        </p:txBody>
      </p:sp>
      <p:sp>
        <p:nvSpPr>
          <p:cNvPr id="11" name="Google Shape;11;p57"/>
          <p:cNvSpPr txBox="1">
            <a:spLocks noGrp="1"/>
          </p:cNvSpPr>
          <p:nvPr>
            <p:ph type="sldNum" idx="12"/>
          </p:nvPr>
        </p:nvSpPr>
        <p:spPr>
          <a:xfrm>
            <a:off x="8737600" y="6356351"/>
            <a:ext cx="28448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600" b="0" i="0" u="none" strike="noStrike" cap="none">
                <a:solidFill>
                  <a:srgbClr val="888888"/>
                </a:solidFill>
                <a:latin typeface="Poppins"/>
                <a:ea typeface="Poppins"/>
                <a:cs typeface="Poppins"/>
                <a:sym typeface="Poppins"/>
              </a:defRPr>
            </a:lvl1pPr>
            <a:lvl2pPr marL="0" marR="0" lvl="1" indent="0" algn="r" rtl="0">
              <a:spcBef>
                <a:spcPts val="0"/>
              </a:spcBef>
              <a:buNone/>
              <a:defRPr sz="1600" b="0" i="0" u="none" strike="noStrike" cap="none">
                <a:solidFill>
                  <a:srgbClr val="888888"/>
                </a:solidFill>
                <a:latin typeface="Poppins"/>
                <a:ea typeface="Poppins"/>
                <a:cs typeface="Poppins"/>
                <a:sym typeface="Poppins"/>
              </a:defRPr>
            </a:lvl2pPr>
            <a:lvl3pPr marL="0" marR="0" lvl="2" indent="0" algn="r" rtl="0">
              <a:spcBef>
                <a:spcPts val="0"/>
              </a:spcBef>
              <a:buNone/>
              <a:defRPr sz="1600" b="0" i="0" u="none" strike="noStrike" cap="none">
                <a:solidFill>
                  <a:srgbClr val="888888"/>
                </a:solidFill>
                <a:latin typeface="Poppins"/>
                <a:ea typeface="Poppins"/>
                <a:cs typeface="Poppins"/>
                <a:sym typeface="Poppins"/>
              </a:defRPr>
            </a:lvl3pPr>
            <a:lvl4pPr marL="0" marR="0" lvl="3" indent="0" algn="r" rtl="0">
              <a:spcBef>
                <a:spcPts val="0"/>
              </a:spcBef>
              <a:buNone/>
              <a:defRPr sz="1600" b="0" i="0" u="none" strike="noStrike" cap="none">
                <a:solidFill>
                  <a:srgbClr val="888888"/>
                </a:solidFill>
                <a:latin typeface="Poppins"/>
                <a:ea typeface="Poppins"/>
                <a:cs typeface="Poppins"/>
                <a:sym typeface="Poppins"/>
              </a:defRPr>
            </a:lvl4pPr>
            <a:lvl5pPr marL="0" marR="0" lvl="4" indent="0" algn="r" rtl="0">
              <a:spcBef>
                <a:spcPts val="0"/>
              </a:spcBef>
              <a:buNone/>
              <a:defRPr sz="1600" b="0" i="0" u="none" strike="noStrike" cap="none">
                <a:solidFill>
                  <a:srgbClr val="888888"/>
                </a:solidFill>
                <a:latin typeface="Poppins"/>
                <a:ea typeface="Poppins"/>
                <a:cs typeface="Poppins"/>
                <a:sym typeface="Poppins"/>
              </a:defRPr>
            </a:lvl5pPr>
            <a:lvl6pPr marL="0" marR="0" lvl="5" indent="0" algn="r" rtl="0">
              <a:spcBef>
                <a:spcPts val="0"/>
              </a:spcBef>
              <a:buNone/>
              <a:defRPr sz="1600" b="0" i="0" u="none" strike="noStrike" cap="none">
                <a:solidFill>
                  <a:srgbClr val="888888"/>
                </a:solidFill>
                <a:latin typeface="Poppins"/>
                <a:ea typeface="Poppins"/>
                <a:cs typeface="Poppins"/>
                <a:sym typeface="Poppins"/>
              </a:defRPr>
            </a:lvl6pPr>
            <a:lvl7pPr marL="0" marR="0" lvl="6" indent="0" algn="r" rtl="0">
              <a:spcBef>
                <a:spcPts val="0"/>
              </a:spcBef>
              <a:buNone/>
              <a:defRPr sz="1600" b="0" i="0" u="none" strike="noStrike" cap="none">
                <a:solidFill>
                  <a:srgbClr val="888888"/>
                </a:solidFill>
                <a:latin typeface="Poppins"/>
                <a:ea typeface="Poppins"/>
                <a:cs typeface="Poppins"/>
                <a:sym typeface="Poppins"/>
              </a:defRPr>
            </a:lvl7pPr>
            <a:lvl8pPr marL="0" marR="0" lvl="7" indent="0" algn="r" rtl="0">
              <a:spcBef>
                <a:spcPts val="0"/>
              </a:spcBef>
              <a:buNone/>
              <a:defRPr sz="1600" b="0" i="0" u="none" strike="noStrike" cap="none">
                <a:solidFill>
                  <a:srgbClr val="888888"/>
                </a:solidFill>
                <a:latin typeface="Poppins"/>
                <a:ea typeface="Poppins"/>
                <a:cs typeface="Poppins"/>
                <a:sym typeface="Poppins"/>
              </a:defRPr>
            </a:lvl8pPr>
            <a:lvl9pPr marL="0" marR="0" lvl="8" indent="0" algn="r" rtl="0">
              <a:spcBef>
                <a:spcPts val="0"/>
              </a:spcBef>
              <a:buNone/>
              <a:defRPr sz="1600" b="0" i="0" u="none" strike="noStrike" cap="none">
                <a:solidFill>
                  <a:srgbClr val="888888"/>
                </a:solidFill>
                <a:latin typeface="Poppins"/>
                <a:ea typeface="Poppins"/>
                <a:cs typeface="Poppins"/>
                <a:sym typeface="Poppins"/>
              </a:defRPr>
            </a:lvl9pPr>
          </a:lstStyle>
          <a:p>
            <a:fld id="{00000000-1234-1234-1234-123412341234}" type="slidenum">
              <a:rPr lang="pl-PL" smtClean="0"/>
              <a:pPr/>
              <a:t>‹#›</a:t>
            </a:fld>
            <a:endParaRPr lang="pl-PL"/>
          </a:p>
        </p:txBody>
      </p:sp>
    </p:spTree>
    <p:extLst>
      <p:ext uri="{BB962C8B-B14F-4D97-AF65-F5344CB8AC3E}">
        <p14:creationId xmlns:p14="http://schemas.microsoft.com/office/powerpoint/2010/main" val="3455976202"/>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D25E0122-C892-E0AE-1457-DDA40A0AEBF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endParaRPr lang="en-US"/>
          </a:p>
        </p:txBody>
      </p:sp>
      <p:sp>
        <p:nvSpPr>
          <p:cNvPr id="3" name="Symbol zastępczy tekstu 2">
            <a:extLst>
              <a:ext uri="{FF2B5EF4-FFF2-40B4-BE49-F238E27FC236}">
                <a16:creationId xmlns:a16="http://schemas.microsoft.com/office/drawing/2014/main" id="{6321AAC7-F4D7-A293-180B-A366DC8A194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daty 3">
            <a:extLst>
              <a:ext uri="{FF2B5EF4-FFF2-40B4-BE49-F238E27FC236}">
                <a16:creationId xmlns:a16="http://schemas.microsoft.com/office/drawing/2014/main" id="{2E259142-7923-F2B0-9CD0-689895602FB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1EF350-4114-4794-BEC1-F9CFB8A11F7E}" type="datetimeFigureOut">
              <a:rPr lang="en-US" smtClean="0"/>
              <a:t>5/23/2024</a:t>
            </a:fld>
            <a:endParaRPr lang="en-US"/>
          </a:p>
        </p:txBody>
      </p:sp>
      <p:sp>
        <p:nvSpPr>
          <p:cNvPr id="5" name="Symbol zastępczy stopki 4">
            <a:extLst>
              <a:ext uri="{FF2B5EF4-FFF2-40B4-BE49-F238E27FC236}">
                <a16:creationId xmlns:a16="http://schemas.microsoft.com/office/drawing/2014/main" id="{B063F805-C1D1-2DD7-3355-286151CFE54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ymbol zastępczy numeru slajdu 5">
            <a:extLst>
              <a:ext uri="{FF2B5EF4-FFF2-40B4-BE49-F238E27FC236}">
                <a16:creationId xmlns:a16="http://schemas.microsoft.com/office/drawing/2014/main" id="{B1F978C7-7A92-01E2-9001-BAC6268E439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D2C17C-A973-439B-9A8D-FB1E118D2CBB}" type="slidenum">
              <a:rPr lang="en-US" smtClean="0"/>
              <a:t>‹#›</a:t>
            </a:fld>
            <a:endParaRPr lang="en-US"/>
          </a:p>
        </p:txBody>
      </p:sp>
    </p:spTree>
    <p:extLst>
      <p:ext uri="{BB962C8B-B14F-4D97-AF65-F5344CB8AC3E}">
        <p14:creationId xmlns:p14="http://schemas.microsoft.com/office/powerpoint/2010/main" val="381735676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Slide Number Placeholder 3">
            <a:extLst>
              <a:ext uri="{FF2B5EF4-FFF2-40B4-BE49-F238E27FC236}">
                <a16:creationId xmlns:a16="http://schemas.microsoft.com/office/drawing/2014/main" id="{5C9451FD-72BB-954A-907B-995DFB346A8D}"/>
              </a:ext>
            </a:extLst>
          </p:cNvPr>
          <p:cNvSpPr>
            <a:spLocks noGrp="1"/>
          </p:cNvSpPr>
          <p:nvPr>
            <p:ph type="sldNum" sz="quarter" idx="4"/>
          </p:nvPr>
        </p:nvSpPr>
        <p:spPr>
          <a:xfrm>
            <a:off x="10992245" y="6495507"/>
            <a:ext cx="444616" cy="287611"/>
          </a:xfrm>
          <a:prstGeom prst="rect">
            <a:avLst/>
          </a:prstGeom>
        </p:spPr>
        <p:txBody>
          <a:bodyPr/>
          <a:lstStyle>
            <a:lvl1pPr algn="r">
              <a:defRPr lang="en-US" sz="800" kern="1200" smtClean="0">
                <a:solidFill>
                  <a:schemeClr val="tx1"/>
                </a:solidFill>
                <a:latin typeface="Arial" panose="020B0604020202020204" pitchFamily="34" charset="0"/>
                <a:ea typeface="+mn-ea"/>
                <a:cs typeface="Arial" panose="020B0604020202020204" pitchFamily="34" charset="0"/>
              </a:defRPr>
            </a:lvl1pPr>
          </a:lstStyle>
          <a:p>
            <a:fld id="{BD5B6BAD-5F5D-3E4C-BAD0-B011452885A9}" type="slidenum">
              <a:rPr lang="en-US" smtClean="0"/>
              <a:pPr/>
              <a:t>‹#›</a:t>
            </a:fld>
            <a:endParaRPr lang="en-US"/>
          </a:p>
        </p:txBody>
      </p:sp>
    </p:spTree>
    <p:extLst>
      <p:ext uri="{BB962C8B-B14F-4D97-AF65-F5344CB8AC3E}">
        <p14:creationId xmlns:p14="http://schemas.microsoft.com/office/powerpoint/2010/main" val="924730030"/>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 id="2147483703" r:id="rId16"/>
    <p:sldLayoutId id="2147483704" r:id="rId17"/>
    <p:sldLayoutId id="2147483705" r:id="rId18"/>
    <p:sldLayoutId id="2147483706" r:id="rId19"/>
    <p:sldLayoutId id="2147483707" r:id="rId20"/>
    <p:sldLayoutId id="2147483708" r:id="rId21"/>
    <p:sldLayoutId id="2147483709" r:id="rId22"/>
    <p:sldLayoutId id="2147483710" r:id="rId23"/>
    <p:sldLayoutId id="2147483711" r:id="rId24"/>
    <p:sldLayoutId id="2147483712" r:id="rId25"/>
    <p:sldLayoutId id="2147483713" r:id="rId26"/>
    <p:sldLayoutId id="2147483714" r:id="rId27"/>
    <p:sldLayoutId id="2147483715" r:id="rId28"/>
    <p:sldLayoutId id="2147483716" r:id="rId29"/>
    <p:sldLayoutId id="2147483717" r:id="rId30"/>
    <p:sldLayoutId id="2147483718" r:id="rId31"/>
    <p:sldLayoutId id="2147483719" r:id="rId32"/>
    <p:sldLayoutId id="2147483720" r:id="rId33"/>
    <p:sldLayoutId id="2147483721" r:id="rId34"/>
    <p:sldLayoutId id="2147483722" r:id="rId35"/>
    <p:sldLayoutId id="2147483723" r:id="rId36"/>
    <p:sldLayoutId id="2147483724" r:id="rId37"/>
    <p:sldLayoutId id="2147483725" r:id="rId38"/>
    <p:sldLayoutId id="2147483726" r:id="rId39"/>
    <p:sldLayoutId id="2147483727" r:id="rId40"/>
    <p:sldLayoutId id="2147483728" r:id="rId41"/>
    <p:sldLayoutId id="2147483729" r:id="rId42"/>
    <p:sldLayoutId id="2147483730" r:id="rId43"/>
    <p:sldLayoutId id="2147483731" r:id="rId44"/>
    <p:sldLayoutId id="2147483732" r:id="rId45"/>
    <p:sldLayoutId id="2147483733" r:id="rId46"/>
    <p:sldLayoutId id="2147483734" r:id="rId47"/>
    <p:sldLayoutId id="2147483735" r:id="rId48"/>
    <p:sldLayoutId id="2147483736" r:id="rId49"/>
    <p:sldLayoutId id="2147483737" r:id="rId50"/>
    <p:sldLayoutId id="2147483738" r:id="rId51"/>
    <p:sldLayoutId id="2147483739" r:id="rId52"/>
    <p:sldLayoutId id="2147483740" r:id="rId53"/>
    <p:sldLayoutId id="2147483741" r:id="rId54"/>
    <p:sldLayoutId id="2147483742" r:id="rId55"/>
    <p:sldLayoutId id="2147483743" r:id="rId56"/>
    <p:sldLayoutId id="2147483744" r:id="rId57"/>
    <p:sldLayoutId id="2147483745" r:id="rId58"/>
    <p:sldLayoutId id="2147483746" r:id="rId59"/>
    <p:sldLayoutId id="2147483747" r:id="rId60"/>
    <p:sldLayoutId id="2147483748" r:id="rId61"/>
    <p:sldLayoutId id="2147483749" r:id="rId62"/>
    <p:sldLayoutId id="2147483750" r:id="rId63"/>
    <p:sldLayoutId id="2147483751" r:id="rId64"/>
    <p:sldLayoutId id="2147483752" r:id="rId65"/>
    <p:sldLayoutId id="2147483753" r:id="rId66"/>
    <p:sldLayoutId id="2147483754" r:id="rId67"/>
    <p:sldLayoutId id="2147483755" r:id="rId68"/>
    <p:sldLayoutId id="2147483756" r:id="rId69"/>
    <p:sldLayoutId id="2147483757" r:id="rId70"/>
    <p:sldLayoutId id="2147483758" r:id="rId71"/>
    <p:sldLayoutId id="2147483759" r:id="rId72"/>
    <p:sldLayoutId id="2147483760" r:id="rId73"/>
    <p:sldLayoutId id="2147483761" r:id="rId74"/>
    <p:sldLayoutId id="2147483762" r:id="rId75"/>
    <p:sldLayoutId id="2147483763" r:id="rId76"/>
    <p:sldLayoutId id="2147483764" r:id="rId77"/>
    <p:sldLayoutId id="2147483765" r:id="rId78"/>
    <p:sldLayoutId id="2147483766" r:id="rId79"/>
    <p:sldLayoutId id="2147483767" r:id="rId80"/>
    <p:sldLayoutId id="2147483768" r:id="rId81"/>
    <p:sldLayoutId id="2147483769" r:id="rId82"/>
    <p:sldLayoutId id="2147483770" r:id="rId83"/>
    <p:sldLayoutId id="2147483771" r:id="rId84"/>
    <p:sldLayoutId id="2147483772" r:id="rId85"/>
    <p:sldLayoutId id="2147483773" r:id="rId86"/>
    <p:sldLayoutId id="2147483774" r:id="rId87"/>
    <p:sldLayoutId id="2147483775" r:id="rId88"/>
    <p:sldLayoutId id="2147483776" r:id="rId89"/>
    <p:sldLayoutId id="2147483777" r:id="rId90"/>
    <p:sldLayoutId id="2147483778" r:id="rId91"/>
    <p:sldLayoutId id="2147483779" r:id="rId92"/>
    <p:sldLayoutId id="2147483780" r:id="rId93"/>
    <p:sldLayoutId id="2147483781" r:id="rId94"/>
    <p:sldLayoutId id="2147483782" r:id="rId95"/>
    <p:sldLayoutId id="2147483783" r:id="rId96"/>
    <p:sldLayoutId id="2147483784" r:id="rId97"/>
    <p:sldLayoutId id="2147483785" r:id="rId98"/>
    <p:sldLayoutId id="2147483786" r:id="rId99"/>
    <p:sldLayoutId id="2147483787" r:id="rId100"/>
    <p:sldLayoutId id="2147483788" r:id="rId101"/>
    <p:sldLayoutId id="2147483789" r:id="rId102"/>
    <p:sldLayoutId id="2147483790" r:id="rId103"/>
    <p:sldLayoutId id="2147483791" r:id="rId104"/>
    <p:sldLayoutId id="2147483792" r:id="rId105"/>
    <p:sldLayoutId id="2147483793" r:id="rId106"/>
    <p:sldLayoutId id="2147483794" r:id="rId107"/>
    <p:sldLayoutId id="2147483795" r:id="rId108"/>
    <p:sldLayoutId id="2147483796" r:id="rId109"/>
    <p:sldLayoutId id="2147483797" r:id="rId110"/>
    <p:sldLayoutId id="2147483798" r:id="rId111"/>
    <p:sldLayoutId id="2147483799" r:id="rId112"/>
    <p:sldLayoutId id="2147483800" r:id="rId113"/>
    <p:sldLayoutId id="2147483801" r:id="rId114"/>
    <p:sldLayoutId id="2147483802" r:id="rId115"/>
    <p:sldLayoutId id="2147483803" r:id="rId116"/>
    <p:sldLayoutId id="2147483804" r:id="rId117"/>
    <p:sldLayoutId id="2147483805" r:id="rId118"/>
    <p:sldLayoutId id="2147483806" r:id="rId119"/>
    <p:sldLayoutId id="2147483807" r:id="rId120"/>
    <p:sldLayoutId id="2147483808" r:id="rId121"/>
    <p:sldLayoutId id="2147483809" r:id="rId122"/>
    <p:sldLayoutId id="2147483810" r:id="rId123"/>
    <p:sldLayoutId id="2147483811" r:id="rId124"/>
    <p:sldLayoutId id="2147483812" r:id="rId125"/>
    <p:sldLayoutId id="2147483813" r:id="rId126"/>
    <p:sldLayoutId id="2147483814" r:id="rId127"/>
    <p:sldLayoutId id="2147483815" r:id="rId128"/>
    <p:sldLayoutId id="2147483816" r:id="rId129"/>
    <p:sldLayoutId id="2147483817" r:id="rId130"/>
    <p:sldLayoutId id="2147483818" r:id="rId131"/>
    <p:sldLayoutId id="2147483819" r:id="rId132"/>
    <p:sldLayoutId id="2147483820" r:id="rId133"/>
    <p:sldLayoutId id="2147483821" r:id="rId134"/>
    <p:sldLayoutId id="2147483822" r:id="rId135"/>
    <p:sldLayoutId id="2147483823" r:id="rId136"/>
    <p:sldLayoutId id="2147483824" r:id="rId137"/>
    <p:sldLayoutId id="2147483825" r:id="rId138"/>
    <p:sldLayoutId id="2147483826" r:id="rId139"/>
    <p:sldLayoutId id="2147483827" r:id="rId140"/>
    <p:sldLayoutId id="2147483828" r:id="rId141"/>
    <p:sldLayoutId id="2147483829" r:id="rId142"/>
    <p:sldLayoutId id="2147483830" r:id="rId143"/>
    <p:sldLayoutId id="2147483831" r:id="rId144"/>
    <p:sldLayoutId id="2147483832" r:id="rId145"/>
    <p:sldLayoutId id="2147483833" r:id="rId146"/>
    <p:sldLayoutId id="2147483834" r:id="rId147"/>
    <p:sldLayoutId id="2147483835" r:id="rId148"/>
    <p:sldLayoutId id="2147483836" r:id="rId149"/>
    <p:sldLayoutId id="2147483837" r:id="rId150"/>
    <p:sldLayoutId id="2147483838" r:id="rId151"/>
    <p:sldLayoutId id="2147483839" r:id="rId152"/>
    <p:sldLayoutId id="2147483840" r:id="rId153"/>
    <p:sldLayoutId id="2147483841" r:id="rId154"/>
    <p:sldLayoutId id="2147483842" r:id="rId155"/>
    <p:sldLayoutId id="2147483843" r:id="rId156"/>
    <p:sldLayoutId id="2147483844" r:id="rId157"/>
    <p:sldLayoutId id="2147483845" r:id="rId158"/>
    <p:sldLayoutId id="2147483846" r:id="rId159"/>
    <p:sldLayoutId id="2147483847" r:id="rId160"/>
    <p:sldLayoutId id="2147483848" r:id="rId161"/>
    <p:sldLayoutId id="2147483849" r:id="rId162"/>
    <p:sldLayoutId id="2147483850" r:id="rId163"/>
    <p:sldLayoutId id="2147483851" r:id="rId164"/>
    <p:sldLayoutId id="2147483852" r:id="rId165"/>
    <p:sldLayoutId id="2147483853" r:id="rId166"/>
    <p:sldLayoutId id="2147483854" r:id="rId167"/>
    <p:sldLayoutId id="2147483855" r:id="rId168"/>
    <p:sldLayoutId id="2147483856" r:id="rId169"/>
    <p:sldLayoutId id="2147483857" r:id="rId170"/>
    <p:sldLayoutId id="2147483858" r:id="rId171"/>
    <p:sldLayoutId id="2147483859" r:id="rId172"/>
    <p:sldLayoutId id="2147483860" r:id="rId173"/>
    <p:sldLayoutId id="2147483861" r:id="rId174"/>
    <p:sldLayoutId id="2147483862" r:id="rId175"/>
    <p:sldLayoutId id="2147483863" r:id="rId176"/>
    <p:sldLayoutId id="2147483864" r:id="rId177"/>
    <p:sldLayoutId id="2147483865" r:id="rId178"/>
    <p:sldLayoutId id="2147483866" r:id="rId179"/>
    <p:sldLayoutId id="2147483867" r:id="rId180"/>
    <p:sldLayoutId id="2147483868" r:id="rId181"/>
    <p:sldLayoutId id="2147483869" r:id="rId182"/>
    <p:sldLayoutId id="2147483870" r:id="rId183"/>
    <p:sldLayoutId id="2147483871" r:id="rId184"/>
    <p:sldLayoutId id="2147483872" r:id="rId185"/>
    <p:sldLayoutId id="2147483873" r:id="rId186"/>
    <p:sldLayoutId id="2147483874" r:id="rId187"/>
    <p:sldLayoutId id="2147483875" r:id="rId188"/>
    <p:sldLayoutId id="2147483876" r:id="rId189"/>
    <p:sldLayoutId id="2147483877" r:id="rId190"/>
    <p:sldLayoutId id="2147483878" r:id="rId191"/>
    <p:sldLayoutId id="2147483879" r:id="rId192"/>
    <p:sldLayoutId id="2147483880" r:id="rId193"/>
    <p:sldLayoutId id="2147483881" r:id="rId194"/>
    <p:sldLayoutId id="2147483882" r:id="rId195"/>
    <p:sldLayoutId id="2147483883" r:id="rId196"/>
    <p:sldLayoutId id="2147483884" r:id="rId197"/>
    <p:sldLayoutId id="2147483885" r:id="rId198"/>
    <p:sldLayoutId id="2147483886" r:id="rId199"/>
    <p:sldLayoutId id="2147483887" r:id="rId200"/>
    <p:sldLayoutId id="2147483888" r:id="rId201"/>
    <p:sldLayoutId id="2147483889" r:id="rId202"/>
    <p:sldLayoutId id="2147483890" r:id="rId203"/>
    <p:sldLayoutId id="2147483891" r:id="rId204"/>
    <p:sldLayoutId id="2147483892" r:id="rId205"/>
    <p:sldLayoutId id="2147483893" r:id="rId206"/>
    <p:sldLayoutId id="2147483894" r:id="rId207"/>
    <p:sldLayoutId id="2147483895" r:id="rId208"/>
    <p:sldLayoutId id="2147483896" r:id="rId209"/>
    <p:sldLayoutId id="2147483897" r:id="rId210"/>
    <p:sldLayoutId id="2147483898" r:id="rId211"/>
    <p:sldLayoutId id="2147483899" r:id="rId212"/>
    <p:sldLayoutId id="2147483900" r:id="rId213"/>
    <p:sldLayoutId id="2147483901" r:id="rId214"/>
    <p:sldLayoutId id="2147483902" r:id="rId215"/>
    <p:sldLayoutId id="2147483903" r:id="rId216"/>
    <p:sldLayoutId id="2147483904" r:id="rId217"/>
    <p:sldLayoutId id="2147483905" r:id="rId218"/>
    <p:sldLayoutId id="2147483906" r:id="rId219"/>
    <p:sldLayoutId id="2147483907" r:id="rId220"/>
    <p:sldLayoutId id="2147483908" r:id="rId221"/>
    <p:sldLayoutId id="2147483909" r:id="rId222"/>
    <p:sldLayoutId id="2147483910" r:id="rId223"/>
    <p:sldLayoutId id="2147483911" r:id="rId224"/>
    <p:sldLayoutId id="2147483912" r:id="rId225"/>
    <p:sldLayoutId id="2147483913" r:id="rId226"/>
    <p:sldLayoutId id="2147483914" r:id="rId227"/>
    <p:sldLayoutId id="2147483915" r:id="rId228"/>
    <p:sldLayoutId id="2147483916" r:id="rId229"/>
    <p:sldLayoutId id="2147483917" r:id="rId230"/>
    <p:sldLayoutId id="2147483918" r:id="rId231"/>
    <p:sldLayoutId id="2147483919" r:id="rId232"/>
    <p:sldLayoutId id="2147483920" r:id="rId233"/>
    <p:sldLayoutId id="2147483921" r:id="rId234"/>
    <p:sldLayoutId id="2147483922" r:id="rId235"/>
    <p:sldLayoutId id="2147483923" r:id="rId236"/>
    <p:sldLayoutId id="2147483924" r:id="rId237"/>
    <p:sldLayoutId id="2147483925" r:id="rId238"/>
    <p:sldLayoutId id="2147483926" r:id="rId239"/>
    <p:sldLayoutId id="2147483927" r:id="rId240"/>
    <p:sldLayoutId id="2147483928" r:id="rId241"/>
    <p:sldLayoutId id="2147483929" r:id="rId242"/>
    <p:sldLayoutId id="2147483930" r:id="rId243"/>
    <p:sldLayoutId id="2147483931" r:id="rId244"/>
    <p:sldLayoutId id="2147483932" r:id="rId245"/>
    <p:sldLayoutId id="2147483933" r:id="rId246"/>
    <p:sldLayoutId id="2147483934" r:id="rId247"/>
    <p:sldLayoutId id="2147483935" r:id="rId248"/>
    <p:sldLayoutId id="2147483936" r:id="rId249"/>
    <p:sldLayoutId id="2147483937" r:id="rId250"/>
    <p:sldLayoutId id="2147483938" r:id="rId251"/>
    <p:sldLayoutId id="2147483939" r:id="rId252"/>
    <p:sldLayoutId id="2147483940" r:id="rId253"/>
    <p:sldLayoutId id="2147483941" r:id="rId254"/>
    <p:sldLayoutId id="2147483942" r:id="rId255"/>
    <p:sldLayoutId id="2147483943" r:id="rId256"/>
    <p:sldLayoutId id="2147483944" r:id="rId257"/>
    <p:sldLayoutId id="2147483945" r:id="rId258"/>
    <p:sldLayoutId id="2147483946" r:id="rId259"/>
    <p:sldLayoutId id="2147483947" r:id="rId260"/>
    <p:sldLayoutId id="2147483948" r:id="rId261"/>
    <p:sldLayoutId id="2147483949" r:id="rId262"/>
  </p:sldLayoutIdLst>
  <p:hf hdr="0" ftr="0" dt="0"/>
  <p:txStyles>
    <p:titleStyle>
      <a:lvl1pPr algn="l" defTabSz="913944" rtl="0" eaLnBrk="1" latinLnBrk="0" hangingPunct="1">
        <a:lnSpc>
          <a:spcPct val="90000"/>
        </a:lnSpc>
        <a:spcBef>
          <a:spcPct val="0"/>
        </a:spcBef>
        <a:buNone/>
        <a:defRPr sz="4398" kern="1200">
          <a:solidFill>
            <a:schemeClr val="tx1"/>
          </a:solidFill>
          <a:latin typeface="+mj-lt"/>
          <a:ea typeface="+mj-ea"/>
          <a:cs typeface="+mj-cs"/>
        </a:defRPr>
      </a:lvl1pPr>
    </p:titleStyle>
    <p:bodyStyle>
      <a:lvl1pPr marL="228486" indent="-228486" algn="l" defTabSz="91394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458" indent="-228486" algn="l" defTabSz="91394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430" indent="-228486" algn="l" defTabSz="91394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400" indent="-228486" algn="l" defTabSz="91394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372" indent="-228486" algn="l" defTabSz="91394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344" indent="-228486" algn="l" defTabSz="91394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314" indent="-228486" algn="l" defTabSz="91394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286" indent="-228486" algn="l" defTabSz="91394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258" indent="-228486" algn="l" defTabSz="91394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3944" rtl="0" eaLnBrk="1" latinLnBrk="0" hangingPunct="1">
        <a:defRPr sz="1800" kern="1200">
          <a:solidFill>
            <a:schemeClr val="tx1"/>
          </a:solidFill>
          <a:latin typeface="+mn-lt"/>
          <a:ea typeface="+mn-ea"/>
          <a:cs typeface="+mn-cs"/>
        </a:defRPr>
      </a:lvl1pPr>
      <a:lvl2pPr marL="456972" algn="l" defTabSz="913944" rtl="0" eaLnBrk="1" latinLnBrk="0" hangingPunct="1">
        <a:defRPr sz="1800" kern="1200">
          <a:solidFill>
            <a:schemeClr val="tx1"/>
          </a:solidFill>
          <a:latin typeface="+mn-lt"/>
          <a:ea typeface="+mn-ea"/>
          <a:cs typeface="+mn-cs"/>
        </a:defRPr>
      </a:lvl2pPr>
      <a:lvl3pPr marL="913944" algn="l" defTabSz="913944" rtl="0" eaLnBrk="1" latinLnBrk="0" hangingPunct="1">
        <a:defRPr sz="1800" kern="1200">
          <a:solidFill>
            <a:schemeClr val="tx1"/>
          </a:solidFill>
          <a:latin typeface="+mn-lt"/>
          <a:ea typeface="+mn-ea"/>
          <a:cs typeface="+mn-cs"/>
        </a:defRPr>
      </a:lvl3pPr>
      <a:lvl4pPr marL="1370914" algn="l" defTabSz="913944" rtl="0" eaLnBrk="1" latinLnBrk="0" hangingPunct="1">
        <a:defRPr sz="1800" kern="1200">
          <a:solidFill>
            <a:schemeClr val="tx1"/>
          </a:solidFill>
          <a:latin typeface="+mn-lt"/>
          <a:ea typeface="+mn-ea"/>
          <a:cs typeface="+mn-cs"/>
        </a:defRPr>
      </a:lvl4pPr>
      <a:lvl5pPr marL="1827886" algn="l" defTabSz="913944" rtl="0" eaLnBrk="1" latinLnBrk="0" hangingPunct="1">
        <a:defRPr sz="1800" kern="1200">
          <a:solidFill>
            <a:schemeClr val="tx1"/>
          </a:solidFill>
          <a:latin typeface="+mn-lt"/>
          <a:ea typeface="+mn-ea"/>
          <a:cs typeface="+mn-cs"/>
        </a:defRPr>
      </a:lvl5pPr>
      <a:lvl6pPr marL="2284858" algn="l" defTabSz="913944" rtl="0" eaLnBrk="1" latinLnBrk="0" hangingPunct="1">
        <a:defRPr sz="1800" kern="1200">
          <a:solidFill>
            <a:schemeClr val="tx1"/>
          </a:solidFill>
          <a:latin typeface="+mn-lt"/>
          <a:ea typeface="+mn-ea"/>
          <a:cs typeface="+mn-cs"/>
        </a:defRPr>
      </a:lvl6pPr>
      <a:lvl7pPr marL="2741829" algn="l" defTabSz="913944" rtl="0" eaLnBrk="1" latinLnBrk="0" hangingPunct="1">
        <a:defRPr sz="1800" kern="1200">
          <a:solidFill>
            <a:schemeClr val="tx1"/>
          </a:solidFill>
          <a:latin typeface="+mn-lt"/>
          <a:ea typeface="+mn-ea"/>
          <a:cs typeface="+mn-cs"/>
        </a:defRPr>
      </a:lvl7pPr>
      <a:lvl8pPr marL="3198800" algn="l" defTabSz="913944" rtl="0" eaLnBrk="1" latinLnBrk="0" hangingPunct="1">
        <a:defRPr sz="1800" kern="1200">
          <a:solidFill>
            <a:schemeClr val="tx1"/>
          </a:solidFill>
          <a:latin typeface="+mn-lt"/>
          <a:ea typeface="+mn-ea"/>
          <a:cs typeface="+mn-cs"/>
        </a:defRPr>
      </a:lvl8pPr>
      <a:lvl9pPr marL="3655772" algn="l" defTabSz="91394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54.png"/></Relationships>
</file>

<file path=ppt/slides/_rels/slide10.xml.rels><?xml version="1.0" encoding="UTF-8" standalone="yes"?>
<Relationships xmlns="http://schemas.openxmlformats.org/package/2006/relationships"><Relationship Id="rId3" Type="http://schemas.openxmlformats.org/officeDocument/2006/relationships/image" Target="../media/image77.png"/><Relationship Id="rId7" Type="http://schemas.openxmlformats.org/officeDocument/2006/relationships/image" Target="../media/image78.jpeg"/><Relationship Id="rId2" Type="http://schemas.openxmlformats.org/officeDocument/2006/relationships/image" Target="../media/image76.jpeg"/><Relationship Id="rId1" Type="http://schemas.openxmlformats.org/officeDocument/2006/relationships/slideLayout" Target="../slideLayouts/slideLayout15.xml"/><Relationship Id="rId6" Type="http://schemas.openxmlformats.org/officeDocument/2006/relationships/image" Target="../media/image64.png"/><Relationship Id="rId5" Type="http://schemas.openxmlformats.org/officeDocument/2006/relationships/image" Target="../media/image71.png"/><Relationship Id="rId4" Type="http://schemas.openxmlformats.org/officeDocument/2006/relationships/image" Target="../media/image67.png"/></Relationships>
</file>

<file path=ppt/slides/_rels/slide1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79.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jpeg"/><Relationship Id="rId1" Type="http://schemas.openxmlformats.org/officeDocument/2006/relationships/slideLayout" Target="../slideLayouts/slideLayout4.xml"/><Relationship Id="rId6" Type="http://schemas.openxmlformats.org/officeDocument/2006/relationships/image" Target="../media/image82.png"/><Relationship Id="rId5" Type="http://schemas.openxmlformats.org/officeDocument/2006/relationships/image" Target="../media/image64.png"/><Relationship Id="rId4" Type="http://schemas.openxmlformats.org/officeDocument/2006/relationships/image" Target="../media/image54.png"/></Relationships>
</file>

<file path=ppt/slides/_rels/slide13.xml.rels><?xml version="1.0" encoding="UTF-8" standalone="yes"?>
<Relationships xmlns="http://schemas.openxmlformats.org/package/2006/relationships"><Relationship Id="rId8" Type="http://schemas.openxmlformats.org/officeDocument/2006/relationships/image" Target="../media/image84.png"/><Relationship Id="rId3" Type="http://schemas.openxmlformats.org/officeDocument/2006/relationships/image" Target="../media/image81.png"/><Relationship Id="rId7" Type="http://schemas.openxmlformats.org/officeDocument/2006/relationships/image" Target="../media/image82.png"/><Relationship Id="rId2" Type="http://schemas.openxmlformats.org/officeDocument/2006/relationships/image" Target="../media/image80.jpeg"/><Relationship Id="rId1" Type="http://schemas.openxmlformats.org/officeDocument/2006/relationships/slideLayout" Target="../slideLayouts/slideLayout4.xml"/><Relationship Id="rId6" Type="http://schemas.openxmlformats.org/officeDocument/2006/relationships/image" Target="../media/image64.png"/><Relationship Id="rId5" Type="http://schemas.openxmlformats.org/officeDocument/2006/relationships/image" Target="../media/image54.png"/><Relationship Id="rId4" Type="http://schemas.openxmlformats.org/officeDocument/2006/relationships/image" Target="../media/image83.png"/></Relationships>
</file>

<file path=ppt/slides/_rels/slide1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85.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8" Type="http://schemas.openxmlformats.org/officeDocument/2006/relationships/image" Target="../media/image86.png"/><Relationship Id="rId3" Type="http://schemas.openxmlformats.org/officeDocument/2006/relationships/image" Target="../media/image81.png"/><Relationship Id="rId7" Type="http://schemas.openxmlformats.org/officeDocument/2006/relationships/image" Target="../media/image84.png"/><Relationship Id="rId2" Type="http://schemas.openxmlformats.org/officeDocument/2006/relationships/image" Target="../media/image80.jpeg"/><Relationship Id="rId1" Type="http://schemas.openxmlformats.org/officeDocument/2006/relationships/slideLayout" Target="../slideLayouts/slideLayout4.xml"/><Relationship Id="rId6" Type="http://schemas.openxmlformats.org/officeDocument/2006/relationships/image" Target="../media/image64.png"/><Relationship Id="rId5" Type="http://schemas.openxmlformats.org/officeDocument/2006/relationships/image" Target="../media/image54.png"/><Relationship Id="rId4" Type="http://schemas.openxmlformats.org/officeDocument/2006/relationships/image" Target="../media/image83.png"/></Relationships>
</file>

<file path=ppt/slides/_rels/slide1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87.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jpeg"/><Relationship Id="rId1" Type="http://schemas.openxmlformats.org/officeDocument/2006/relationships/slideLayout" Target="../slideLayouts/slideLayout4.xml"/><Relationship Id="rId5" Type="http://schemas.openxmlformats.org/officeDocument/2006/relationships/image" Target="../media/image64.png"/><Relationship Id="rId4" Type="http://schemas.openxmlformats.org/officeDocument/2006/relationships/image" Target="../media/image54.png"/></Relationships>
</file>

<file path=ppt/slides/_rels/slide1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90.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91.jpeg"/><Relationship Id="rId1" Type="http://schemas.openxmlformats.org/officeDocument/2006/relationships/slideLayout" Target="../slideLayouts/slideLayout4.xml"/><Relationship Id="rId4" Type="http://schemas.openxmlformats.org/officeDocument/2006/relationships/image" Target="../media/image64.png"/></Relationships>
</file>

<file path=ppt/slides/_rels/slide2.xml.rels><?xml version="1.0" encoding="UTF-8" standalone="yes"?>
<Relationships xmlns="http://schemas.openxmlformats.org/package/2006/relationships"><Relationship Id="rId8" Type="http://schemas.openxmlformats.org/officeDocument/2006/relationships/image" Target="../media/image58.png"/><Relationship Id="rId3" Type="http://schemas.microsoft.com/office/2007/relationships/hdphoto" Target="../media/hdphoto14.wdp"/><Relationship Id="rId7" Type="http://schemas.microsoft.com/office/2007/relationships/hdphoto" Target="../media/hdphoto16.wdp"/><Relationship Id="rId2" Type="http://schemas.openxmlformats.org/officeDocument/2006/relationships/image" Target="../media/image55.png"/><Relationship Id="rId1" Type="http://schemas.openxmlformats.org/officeDocument/2006/relationships/slideLayout" Target="../slideLayouts/slideLayout4.xml"/><Relationship Id="rId6" Type="http://schemas.openxmlformats.org/officeDocument/2006/relationships/image" Target="../media/image57.png"/><Relationship Id="rId11" Type="http://schemas.openxmlformats.org/officeDocument/2006/relationships/image" Target="../media/image59.png"/><Relationship Id="rId5" Type="http://schemas.microsoft.com/office/2007/relationships/hdphoto" Target="../media/hdphoto15.wdp"/><Relationship Id="rId10" Type="http://schemas.openxmlformats.org/officeDocument/2006/relationships/image" Target="../media/image54.png"/><Relationship Id="rId4" Type="http://schemas.openxmlformats.org/officeDocument/2006/relationships/image" Target="../media/image56.png"/><Relationship Id="rId9" Type="http://schemas.microsoft.com/office/2007/relationships/hdphoto" Target="../media/hdphoto17.wdp"/></Relationships>
</file>

<file path=ppt/slides/_rels/slide20.xml.rels><?xml version="1.0" encoding="UTF-8" standalone="yes"?>
<Relationships xmlns="http://schemas.openxmlformats.org/package/2006/relationships"><Relationship Id="rId8" Type="http://schemas.openxmlformats.org/officeDocument/2006/relationships/image" Target="../media/image86.png"/><Relationship Id="rId3" Type="http://schemas.openxmlformats.org/officeDocument/2006/relationships/image" Target="../media/image93.png"/><Relationship Id="rId7" Type="http://schemas.openxmlformats.org/officeDocument/2006/relationships/image" Target="../media/image84.png"/><Relationship Id="rId12" Type="http://schemas.openxmlformats.org/officeDocument/2006/relationships/image" Target="../media/image89.png"/><Relationship Id="rId2" Type="http://schemas.openxmlformats.org/officeDocument/2006/relationships/image" Target="../media/image92.jpeg"/><Relationship Id="rId1" Type="http://schemas.openxmlformats.org/officeDocument/2006/relationships/slideLayout" Target="../slideLayouts/slideLayout4.xml"/><Relationship Id="rId6" Type="http://schemas.openxmlformats.org/officeDocument/2006/relationships/image" Target="../media/image82.png"/><Relationship Id="rId11" Type="http://schemas.openxmlformats.org/officeDocument/2006/relationships/image" Target="../media/image64.png"/><Relationship Id="rId5" Type="http://schemas.openxmlformats.org/officeDocument/2006/relationships/image" Target="../media/image94.png"/><Relationship Id="rId10" Type="http://schemas.openxmlformats.org/officeDocument/2006/relationships/image" Target="../media/image96.png"/><Relationship Id="rId4" Type="http://schemas.openxmlformats.org/officeDocument/2006/relationships/image" Target="../media/image54.png"/><Relationship Id="rId9" Type="http://schemas.openxmlformats.org/officeDocument/2006/relationships/image" Target="../media/image95.png"/></Relationships>
</file>

<file path=ppt/slides/_rels/slide2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97.jpeg"/><Relationship Id="rId1" Type="http://schemas.openxmlformats.org/officeDocument/2006/relationships/slideLayout" Target="../slideLayouts/slideLayout4.xml"/><Relationship Id="rId4" Type="http://schemas.openxmlformats.org/officeDocument/2006/relationships/image" Target="../media/image64.png"/></Relationships>
</file>

<file path=ppt/slides/_rels/slide2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98.jpeg"/><Relationship Id="rId1" Type="http://schemas.openxmlformats.org/officeDocument/2006/relationships/slideLayout" Target="../slideLayouts/slideLayout4.xml"/><Relationship Id="rId4" Type="http://schemas.openxmlformats.org/officeDocument/2006/relationships/image" Target="../media/image64.png"/></Relationships>
</file>

<file path=ppt/slides/_rels/slide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60.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jpeg"/><Relationship Id="rId1" Type="http://schemas.openxmlformats.org/officeDocument/2006/relationships/slideLayout" Target="../slideLayouts/slideLayout4.xml"/><Relationship Id="rId4" Type="http://schemas.openxmlformats.org/officeDocument/2006/relationships/image" Target="../media/image54.png"/></Relationships>
</file>

<file path=ppt/slides/_rels/slide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63.jpeg"/><Relationship Id="rId1" Type="http://schemas.openxmlformats.org/officeDocument/2006/relationships/slideLayout" Target="../slideLayouts/slideLayout4.xml"/><Relationship Id="rId4" Type="http://schemas.openxmlformats.org/officeDocument/2006/relationships/image" Target="../media/image64.png"/></Relationships>
</file>

<file path=ppt/slides/_rels/slide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5.jpeg"/><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image" Target="../media/image67.png"/><Relationship Id="rId7" Type="http://schemas.openxmlformats.org/officeDocument/2006/relationships/image" Target="../media/image54.png"/><Relationship Id="rId2" Type="http://schemas.openxmlformats.org/officeDocument/2006/relationships/image" Target="../media/image66.jpeg"/><Relationship Id="rId1" Type="http://schemas.openxmlformats.org/officeDocument/2006/relationships/slideLayout" Target="../slideLayouts/slideLayout15.xml"/><Relationship Id="rId6" Type="http://schemas.openxmlformats.org/officeDocument/2006/relationships/image" Target="../media/image59.png"/><Relationship Id="rId5" Type="http://schemas.openxmlformats.org/officeDocument/2006/relationships/image" Target="../media/image69.png"/><Relationship Id="rId4" Type="http://schemas.openxmlformats.org/officeDocument/2006/relationships/image" Target="../media/image68.png"/></Relationships>
</file>

<file path=ppt/slides/_rels/slide8.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image" Target="../media/image70.png"/><Relationship Id="rId7" Type="http://schemas.openxmlformats.org/officeDocument/2006/relationships/image" Target="../media/image59.png"/><Relationship Id="rId2" Type="http://schemas.openxmlformats.org/officeDocument/2006/relationships/image" Target="../media/image65.jpeg"/><Relationship Id="rId1" Type="http://schemas.openxmlformats.org/officeDocument/2006/relationships/slideLayout" Target="../slideLayouts/slideLayout15.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67.png"/><Relationship Id="rId9" Type="http://schemas.openxmlformats.org/officeDocument/2006/relationships/image" Target="../media/image64.png"/></Relationships>
</file>

<file path=ppt/slides/_rels/slide9.xml.rels><?xml version="1.0" encoding="UTF-8" standalone="yes"?>
<Relationships xmlns="http://schemas.openxmlformats.org/package/2006/relationships"><Relationship Id="rId3" Type="http://schemas.openxmlformats.org/officeDocument/2006/relationships/image" Target="../media/image73.png"/><Relationship Id="rId7" Type="http://schemas.openxmlformats.org/officeDocument/2006/relationships/image" Target="../media/image64.png"/><Relationship Id="rId2" Type="http://schemas.openxmlformats.org/officeDocument/2006/relationships/image" Target="../media/image72.jpeg"/><Relationship Id="rId1" Type="http://schemas.openxmlformats.org/officeDocument/2006/relationships/slideLayout" Target="../slideLayouts/slideLayout15.xml"/><Relationship Id="rId6" Type="http://schemas.openxmlformats.org/officeDocument/2006/relationships/image" Target="../media/image71.png"/><Relationship Id="rId5" Type="http://schemas.openxmlformats.org/officeDocument/2006/relationships/image" Target="../media/image75.png"/><Relationship Id="rId4" Type="http://schemas.openxmlformats.org/officeDocument/2006/relationships/image" Target="../media/image74.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 name="pole tekstowe 5">
            <a:extLst>
              <a:ext uri="{FF2B5EF4-FFF2-40B4-BE49-F238E27FC236}">
                <a16:creationId xmlns:a16="http://schemas.microsoft.com/office/drawing/2014/main" id="{0F306BD4-2AD8-0E1E-1FC1-09FA3B2CB41A}"/>
              </a:ext>
            </a:extLst>
          </p:cNvPr>
          <p:cNvSpPr txBox="1"/>
          <p:nvPr/>
        </p:nvSpPr>
        <p:spPr>
          <a:xfrm>
            <a:off x="640601" y="3510280"/>
            <a:ext cx="4828006" cy="1323439"/>
          </a:xfrm>
          <a:prstGeom prst="rect">
            <a:avLst/>
          </a:prstGeom>
          <a:noFill/>
        </p:spPr>
        <p:txBody>
          <a:bodyPr wrap="square" lIns="91440" tIns="45720" rIns="91440" bIns="45720" rtlCol="0" anchor="t">
            <a:spAutoFit/>
          </a:bodyPr>
          <a:lstStyle/>
          <a:p>
            <a:pPr>
              <a:defRPr/>
            </a:pPr>
            <a:r>
              <a:rPr lang="en-GB" sz="4000" b="1">
                <a:solidFill>
                  <a:schemeClr val="bg1"/>
                </a:solidFill>
                <a:latin typeface="GT Walsheim Pro" panose="00000500000000000000" pitchFamily="2" charset="-18"/>
              </a:rPr>
              <a:t>New ABO</a:t>
            </a:r>
            <a:r>
              <a:rPr kumimoji="0" lang="en-GB" sz="4000" b="1" i="0" u="none" strike="noStrike" kern="1200" cap="none" spc="0" normalizeH="0" baseline="0">
                <a:ln>
                  <a:noFill/>
                </a:ln>
                <a:solidFill>
                  <a:schemeClr val="bg1"/>
                </a:solidFill>
                <a:uLnTx/>
                <a:uFillTx/>
                <a:latin typeface="GT Walsheim Pro" panose="00000500000000000000" pitchFamily="2" charset="-18"/>
              </a:rPr>
              <a:t> </a:t>
            </a:r>
            <a:endParaRPr kumimoji="0" lang="pl-PL" sz="4000" b="1" i="0" u="none" strike="noStrike" kern="1200" cap="none" spc="0" normalizeH="0" baseline="0">
              <a:ln>
                <a:noFill/>
              </a:ln>
              <a:solidFill>
                <a:schemeClr val="bg1"/>
              </a:solidFill>
              <a:uLnTx/>
              <a:uFillTx/>
              <a:latin typeface="GT Walsheim Pro" panose="00000500000000000000" pitchFamily="2" charset="-18"/>
            </a:endParaRPr>
          </a:p>
          <a:p>
            <a:pPr>
              <a:defRPr/>
            </a:pPr>
            <a:r>
              <a:rPr kumimoji="0" lang="en-GB" sz="4000" b="1" i="0" u="none" strike="noStrike" kern="1200" cap="none" spc="0" normalizeH="0" baseline="0">
                <a:ln>
                  <a:noFill/>
                </a:ln>
                <a:solidFill>
                  <a:schemeClr val="bg1"/>
                </a:solidFill>
                <a:uLnTx/>
                <a:uFillTx/>
                <a:latin typeface="GT Walsheim Pro" panose="00000500000000000000" pitchFamily="2" charset="-18"/>
              </a:rPr>
              <a:t>Holistic Journey</a:t>
            </a:r>
          </a:p>
        </p:txBody>
      </p:sp>
      <p:pic>
        <p:nvPicPr>
          <p:cNvPr id="7" name="Obraz 6" descr="Obraz zawierający tekst, Czcionka, Grafika, projekt graficzny&#10;&#10;Opis wygenerowany automatycznie">
            <a:extLst>
              <a:ext uri="{FF2B5EF4-FFF2-40B4-BE49-F238E27FC236}">
                <a16:creationId xmlns:a16="http://schemas.microsoft.com/office/drawing/2014/main" id="{68F0DC75-8B81-E5BD-85A1-4FD82D21C03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spTree>
    <p:extLst>
      <p:ext uri="{BB962C8B-B14F-4D97-AF65-F5344CB8AC3E}">
        <p14:creationId xmlns:p14="http://schemas.microsoft.com/office/powerpoint/2010/main" val="32412267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3" name="Obraz 12" descr="Obraz zawierający zrzut ekranu, tekst, Prostokąt, design&#10;&#10;Opis wygenerowany automatycznie">
            <a:extLst>
              <a:ext uri="{FF2B5EF4-FFF2-40B4-BE49-F238E27FC236}">
                <a16:creationId xmlns:a16="http://schemas.microsoft.com/office/drawing/2014/main" id="{DF767651-FC39-51E2-756B-1EB81A7364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35907" y="3185012"/>
            <a:ext cx="2709262" cy="1916382"/>
          </a:xfrm>
          <a:prstGeom prst="rect">
            <a:avLst/>
          </a:prstGeom>
        </p:spPr>
      </p:pic>
      <p:sp>
        <p:nvSpPr>
          <p:cNvPr id="31" name="Prostokąt 54">
            <a:extLst>
              <a:ext uri="{FF2B5EF4-FFF2-40B4-BE49-F238E27FC236}">
                <a16:creationId xmlns:a16="http://schemas.microsoft.com/office/drawing/2014/main" id="{0EFAAB09-1755-D596-9A1E-4264F113912F}"/>
              </a:ext>
            </a:extLst>
          </p:cNvPr>
          <p:cNvSpPr/>
          <p:nvPr/>
        </p:nvSpPr>
        <p:spPr>
          <a:xfrm>
            <a:off x="3769461" y="5194522"/>
            <a:ext cx="814737" cy="736754"/>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6" name="Obraz 25" descr="Obraz zawierający Grafika, Czcionka, symbol, krąg&#10;&#10;Opis wygenerowany automatycznie">
            <a:extLst>
              <a:ext uri="{FF2B5EF4-FFF2-40B4-BE49-F238E27FC236}">
                <a16:creationId xmlns:a16="http://schemas.microsoft.com/office/drawing/2014/main" id="{0F615E3B-E5CB-DA21-BC5C-35AE49F967C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27255" y="5305677"/>
            <a:ext cx="515777" cy="531071"/>
          </a:xfrm>
          <a:prstGeom prst="rect">
            <a:avLst/>
          </a:prstGeom>
        </p:spPr>
      </p:pic>
      <p:sp>
        <p:nvSpPr>
          <p:cNvPr id="24" name="Prostokąt 54">
            <a:extLst>
              <a:ext uri="{FF2B5EF4-FFF2-40B4-BE49-F238E27FC236}">
                <a16:creationId xmlns:a16="http://schemas.microsoft.com/office/drawing/2014/main" id="{EC29C547-0773-6157-10FC-45CC3FA7D481}"/>
              </a:ext>
            </a:extLst>
          </p:cNvPr>
          <p:cNvSpPr/>
          <p:nvPr/>
        </p:nvSpPr>
        <p:spPr>
          <a:xfrm>
            <a:off x="8860982" y="1117781"/>
            <a:ext cx="2664698" cy="4805182"/>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buClrTx/>
              <a:buSzTx/>
              <a:buFontTx/>
              <a:buNone/>
              <a:tabLst/>
              <a:defRPr/>
            </a:pPr>
            <a:r>
              <a:rPr lang="en-GB" sz="2000" b="1">
                <a:solidFill>
                  <a:prstClr val="white"/>
                </a:solidFill>
                <a:latin typeface="Calibri" panose="020F0502020204030204"/>
              </a:rPr>
              <a:t>TOTAL SAVINGS</a:t>
            </a:r>
          </a:p>
          <a:p>
            <a:pPr marL="0" marR="0" lvl="0" indent="0" algn="ctr" defTabSz="914400" rtl="0" eaLnBrk="1" fontAlgn="auto" latinLnBrk="0" hangingPunct="1">
              <a:lnSpc>
                <a:spcPct val="100000"/>
              </a:lnSpc>
              <a:spcBef>
                <a:spcPts val="0"/>
              </a:spcBef>
              <a:buClrTx/>
              <a:buSzTx/>
              <a:buFontTx/>
              <a:buNone/>
              <a:tabLst/>
              <a:defRPr/>
            </a:pPr>
            <a:r>
              <a:rPr lang="en-GB" sz="2000" b="1">
                <a:solidFill>
                  <a:prstClr val="white"/>
                </a:solidFill>
                <a:latin typeface="Calibri" panose="020F0502020204030204"/>
              </a:rPr>
              <a:t> in first 12 months</a:t>
            </a:r>
          </a:p>
          <a:p>
            <a:pPr marL="0" marR="0" lvl="0" indent="0" algn="ctr" defTabSz="914400" rtl="0" eaLnBrk="1" fontAlgn="auto" latinLnBrk="0" hangingPunct="1">
              <a:lnSpc>
                <a:spcPct val="100000"/>
              </a:lnSpc>
              <a:spcBef>
                <a:spcPts val="0"/>
              </a:spcBef>
              <a:buClrTx/>
              <a:buSzTx/>
              <a:buFontTx/>
              <a:buNone/>
              <a:tabLst/>
              <a:defRPr/>
            </a:pPr>
            <a:endParaRPr kumimoji="0" lang="en-GB" b="0" i="0" u="none" strike="noStrike" kern="1200" cap="none" spc="0" normalizeH="0" baseline="0" noProof="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a:ln>
                  <a:noFill/>
                </a:ln>
                <a:solidFill>
                  <a:prstClr val="white"/>
                </a:solidFill>
                <a:effectLst/>
                <a:uLnTx/>
                <a:uFillTx/>
                <a:latin typeface="Calibri" panose="020F0502020204030204"/>
                <a:ea typeface="+mn-ea"/>
                <a:cs typeface="+mn-cs"/>
              </a:rPr>
              <a:t>Up to 320€</a:t>
            </a:r>
            <a:endParaRPr lang="en-GB" sz="2000" b="1" i="0" u="none" strike="noStrike" kern="1200" cap="none" spc="0" normalizeH="0" baseline="0" noProof="0">
              <a:ln>
                <a:noFill/>
              </a:ln>
              <a:solidFill>
                <a:prstClr val="white"/>
              </a:solidFill>
              <a:effectLst/>
              <a:uLnTx/>
              <a:uFillTx/>
              <a:latin typeface="Calibri" panose="020F0502020204030204"/>
              <a:cs typeface="Calibri"/>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GB">
                <a:solidFill>
                  <a:prstClr val="white"/>
                </a:solidFill>
                <a:latin typeface="Calibri" panose="020F0502020204030204"/>
              </a:rPr>
              <a:t>Start coupons in first 4 months</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a:solidFill>
                  <a:prstClr val="white"/>
                </a:solidFill>
                <a:latin typeface="Calibri" panose="020F0502020204030204"/>
              </a:rPr>
              <a: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a:ln>
                  <a:noFill/>
                </a:ln>
                <a:solidFill>
                  <a:prstClr val="white"/>
                </a:solidFill>
                <a:effectLst/>
                <a:uLnTx/>
                <a:uFillTx/>
                <a:latin typeface="Calibri" panose="020F0502020204030204"/>
                <a:ea typeface="+mn-ea"/>
                <a:cs typeface="+mn-cs"/>
              </a:rPr>
              <a:t>Up to 160€</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a:solidFill>
                  <a:prstClr val="white"/>
                </a:solidFill>
                <a:latin typeface="Calibri" panose="020F0502020204030204"/>
              </a:rPr>
              <a:t>Gift for Growth coupons </a:t>
            </a:r>
            <a:br>
              <a:rPr lang="pl-PL" sz="1400">
                <a:solidFill>
                  <a:prstClr val="white"/>
                </a:solidFill>
                <a:latin typeface="Calibri" panose="020F0502020204030204"/>
              </a:rPr>
            </a:br>
            <a:r>
              <a:rPr lang="en-GB" sz="1400">
                <a:solidFill>
                  <a:prstClr val="white"/>
                </a:solidFill>
                <a:latin typeface="Calibri" panose="020F0502020204030204"/>
              </a:rPr>
              <a:t>based on 200PPV monthly</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prstClr val="white"/>
                </a:solidFill>
                <a:effectLst/>
                <a:uLnTx/>
                <a:uFillTx/>
                <a:latin typeface="Calibri" panose="020F0502020204030204"/>
                <a:ea typeface="+mn-ea"/>
                <a:cs typeface="+mn-cs"/>
              </a:rPr>
              <a:t>=</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2800" b="1">
                <a:solidFill>
                  <a:prstClr val="white"/>
                </a:solidFill>
                <a:latin typeface="Calibri" panose="020F0502020204030204"/>
              </a:rPr>
              <a:t>480</a:t>
            </a:r>
            <a:r>
              <a:rPr kumimoji="0" lang="en-GB" sz="2800" b="1" i="0" u="none" strike="noStrike" kern="1200" cap="none" spc="0" normalizeH="0" baseline="0" noProof="0">
                <a:ln>
                  <a:noFill/>
                </a:ln>
                <a:solidFill>
                  <a:prstClr val="white"/>
                </a:solidFill>
                <a:effectLst/>
                <a:uLnTx/>
                <a:uFillTx/>
                <a:latin typeface="Calibri" panose="020F0502020204030204"/>
                <a:ea typeface="+mn-ea"/>
                <a:cs typeface="+mn-cs"/>
              </a:rPr>
              <a:t>€ </a:t>
            </a:r>
            <a:endParaRPr kumimoji="0" lang="en-GB" sz="1400" b="1"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Obraz 5" descr="Obraz zawierający Czcionka, Grafika, logo, biały&#10;&#10;Opis wygenerowany automatycznie">
            <a:extLst>
              <a:ext uri="{FF2B5EF4-FFF2-40B4-BE49-F238E27FC236}">
                <a16:creationId xmlns:a16="http://schemas.microsoft.com/office/drawing/2014/main" id="{2B6BDAC9-332E-0735-F626-DB6A29D9C3C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5483" y="6226148"/>
            <a:ext cx="1026109" cy="348370"/>
          </a:xfrm>
          <a:prstGeom prst="rect">
            <a:avLst/>
          </a:prstGeom>
        </p:spPr>
      </p:pic>
      <p:sp>
        <p:nvSpPr>
          <p:cNvPr id="8" name="pole tekstowe 7">
            <a:extLst>
              <a:ext uri="{FF2B5EF4-FFF2-40B4-BE49-F238E27FC236}">
                <a16:creationId xmlns:a16="http://schemas.microsoft.com/office/drawing/2014/main" id="{5109861D-57C2-B38A-1D8D-38B501EC3521}"/>
              </a:ext>
            </a:extLst>
          </p:cNvPr>
          <p:cNvSpPr txBox="1"/>
          <p:nvPr/>
        </p:nvSpPr>
        <p:spPr>
          <a:xfrm>
            <a:off x="554139" y="869916"/>
            <a:ext cx="1850423" cy="181588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a:ln>
                  <a:noFill/>
                </a:ln>
                <a:solidFill>
                  <a:srgbClr val="4A8FB2"/>
                </a:solidFill>
                <a:effectLst/>
                <a:uLnTx/>
                <a:uFillTx/>
                <a:latin typeface="GT Walsheim Pro" panose="00000500000000000000" pitchFamily="2" charset="-18"/>
                <a:ea typeface="+mn-ea"/>
                <a:cs typeface="+mn-cs"/>
              </a:rPr>
              <a:t>Save 480€ </a:t>
            </a:r>
            <a:r>
              <a:rPr lang="en-GB" sz="2800" b="1">
                <a:solidFill>
                  <a:srgbClr val="4A8FB2"/>
                </a:solidFill>
                <a:latin typeface="Calibri" panose="020F0502020204030204"/>
              </a:rPr>
              <a:t>in first 12 months</a:t>
            </a:r>
            <a:endParaRPr kumimoji="0" lang="en-GB" sz="2800" i="0" u="none" strike="noStrike" kern="1200" cap="none" spc="0" normalizeH="0" baseline="0">
              <a:ln>
                <a:noFill/>
              </a:ln>
              <a:solidFill>
                <a:srgbClr val="4A8FB2"/>
              </a:solidFill>
              <a:effectLst/>
              <a:uLnTx/>
              <a:uFillTx/>
              <a:latin typeface="GT Walsheim Pro" panose="00000500000000000000" pitchFamily="2" charset="-18"/>
              <a:ea typeface="+mn-ea"/>
              <a:cs typeface="+mn-cs"/>
            </a:endParaRPr>
          </a:p>
        </p:txBody>
      </p:sp>
      <p:sp>
        <p:nvSpPr>
          <p:cNvPr id="12" name="pole tekstowe 11">
            <a:extLst>
              <a:ext uri="{FF2B5EF4-FFF2-40B4-BE49-F238E27FC236}">
                <a16:creationId xmlns:a16="http://schemas.microsoft.com/office/drawing/2014/main" id="{33A999E9-5797-8E39-9BE9-EB79664E7CEF}"/>
              </a:ext>
            </a:extLst>
          </p:cNvPr>
          <p:cNvSpPr txBox="1"/>
          <p:nvPr/>
        </p:nvSpPr>
        <p:spPr>
          <a:xfrm>
            <a:off x="2865076" y="1560636"/>
            <a:ext cx="2903957" cy="969496"/>
          </a:xfrm>
          <a:prstGeom prst="rect">
            <a:avLst/>
          </a:prstGeom>
          <a:noFill/>
        </p:spPr>
        <p:txBody>
          <a:bodyPr wrap="square" lIns="91440" tIns="45720" rIns="91440" bIns="45720" rtlCol="0" anchor="t">
            <a:spAutoFit/>
          </a:bodyPr>
          <a:lstStyle/>
          <a:p>
            <a:pPr>
              <a:spcBef>
                <a:spcPts val="600"/>
              </a:spcBef>
              <a:spcAft>
                <a:spcPts val="1200"/>
              </a:spcAft>
              <a:defRPr/>
            </a:pPr>
            <a:r>
              <a:rPr kumimoji="0" lang="en-GB" b="1" i="0" u="none" strike="noStrike" kern="1200" cap="none" spc="0" normalizeH="0" baseline="0" noProof="0">
                <a:ln>
                  <a:noFill/>
                </a:ln>
                <a:solidFill>
                  <a:srgbClr val="4A8FB2"/>
                </a:solidFill>
                <a:effectLst/>
                <a:uLnTx/>
                <a:uFillTx/>
                <a:latin typeface="GT Walsheim Pro" panose="00000500000000000000" pitchFamily="2" charset="-18"/>
              </a:rPr>
              <a:t>STEP 1</a:t>
            </a:r>
            <a:r>
              <a:rPr lang="pl-PL" b="1">
                <a:solidFill>
                  <a:srgbClr val="4A8FB2"/>
                </a:solidFill>
                <a:latin typeface="GT Walsheim Pro"/>
              </a:rPr>
              <a:t>  </a:t>
            </a:r>
            <a:endParaRPr kumimoji="0" lang="pl-PL" b="1" i="0" u="none" strike="noStrike" kern="1200" cap="none" spc="0" normalizeH="0" baseline="0" noProof="0">
              <a:ln>
                <a:noFill/>
              </a:ln>
              <a:solidFill>
                <a:srgbClr val="4A8FB2"/>
              </a:solidFill>
              <a:effectLst/>
              <a:uLnTx/>
              <a:uFillTx/>
              <a:latin typeface="GT Walsheim Pro" panose="00000500000000000000" pitchFamily="2" charset="-18"/>
              <a:ea typeface="+mn-ea"/>
              <a:cs typeface="+mn-cs"/>
            </a:endParaRPr>
          </a:p>
          <a:p>
            <a:pPr>
              <a:spcBef>
                <a:spcPts val="600"/>
              </a:spcBef>
              <a:defRPr/>
            </a:pPr>
            <a:r>
              <a:rPr lang="en-GB" sz="1200">
                <a:solidFill>
                  <a:srgbClr val="2C2C2C"/>
                </a:solidFill>
                <a:latin typeface="GT Walsheim Pro" panose="00000500000000000000" pitchFamily="2" charset="-18"/>
              </a:rPr>
              <a:t>Monthly PPV for a min. of </a:t>
            </a:r>
            <a:r>
              <a:rPr lang="en-GB" sz="1200" b="1">
                <a:solidFill>
                  <a:srgbClr val="2C2C2C"/>
                </a:solidFill>
                <a:latin typeface="GT Walsheim Pro" panose="00000500000000000000" pitchFamily="2" charset="-18"/>
              </a:rPr>
              <a:t>50 PV to get the 1</a:t>
            </a:r>
            <a:r>
              <a:rPr lang="en-GB" sz="1200" b="1" baseline="30000">
                <a:solidFill>
                  <a:srgbClr val="2C2C2C"/>
                </a:solidFill>
                <a:latin typeface="GT Walsheim Pro" panose="00000500000000000000" pitchFamily="2" charset="-18"/>
              </a:rPr>
              <a:t>st</a:t>
            </a:r>
            <a:r>
              <a:rPr lang="en-GB" sz="1200" b="1">
                <a:solidFill>
                  <a:srgbClr val="2C2C2C"/>
                </a:solidFill>
                <a:latin typeface="GT Walsheim Pro" panose="00000500000000000000" pitchFamily="2" charset="-18"/>
              </a:rPr>
              <a:t>, 2</a:t>
            </a:r>
            <a:r>
              <a:rPr lang="en-GB" sz="1200" b="1" baseline="30000">
                <a:solidFill>
                  <a:srgbClr val="2C2C2C"/>
                </a:solidFill>
                <a:latin typeface="GT Walsheim Pro" panose="00000500000000000000" pitchFamily="2" charset="-18"/>
              </a:rPr>
              <a:t>nd</a:t>
            </a:r>
            <a:r>
              <a:rPr lang="en-GB" sz="1200" b="1">
                <a:solidFill>
                  <a:srgbClr val="2C2C2C"/>
                </a:solidFill>
                <a:latin typeface="GT Walsheim Pro" panose="00000500000000000000" pitchFamily="2" charset="-18"/>
              </a:rPr>
              <a:t>, 3</a:t>
            </a:r>
            <a:r>
              <a:rPr lang="en-GB" sz="1200" b="1" baseline="30000">
                <a:solidFill>
                  <a:srgbClr val="2C2C2C"/>
                </a:solidFill>
                <a:latin typeface="GT Walsheim Pro" panose="00000500000000000000" pitchFamily="2" charset="-18"/>
              </a:rPr>
              <a:t>rd</a:t>
            </a:r>
            <a:r>
              <a:rPr lang="en-GB" sz="1200" b="1">
                <a:solidFill>
                  <a:srgbClr val="2C2C2C"/>
                </a:solidFill>
                <a:latin typeface="GT Walsheim Pro" panose="00000500000000000000" pitchFamily="2" charset="-18"/>
              </a:rPr>
              <a:t> and 4</a:t>
            </a:r>
            <a:r>
              <a:rPr lang="en-GB" sz="1200" b="1" baseline="30000">
                <a:solidFill>
                  <a:srgbClr val="2C2C2C"/>
                </a:solidFill>
                <a:latin typeface="GT Walsheim Pro" panose="00000500000000000000" pitchFamily="2" charset="-18"/>
              </a:rPr>
              <a:t>th</a:t>
            </a:r>
            <a:r>
              <a:rPr lang="en-GB" sz="1200" b="1">
                <a:solidFill>
                  <a:srgbClr val="2C2C2C"/>
                </a:solidFill>
                <a:latin typeface="GT Walsheim Pro" panose="00000500000000000000" pitchFamily="2" charset="-18"/>
              </a:rPr>
              <a:t> START coupons</a:t>
            </a:r>
            <a:r>
              <a:rPr lang="en-GB" sz="1200">
                <a:solidFill>
                  <a:srgbClr val="2C2C2C"/>
                </a:solidFill>
                <a:latin typeface="GT Walsheim Pro" panose="00000500000000000000" pitchFamily="2" charset="-18"/>
              </a:rPr>
              <a:t>.</a:t>
            </a:r>
          </a:p>
        </p:txBody>
      </p:sp>
      <p:sp>
        <p:nvSpPr>
          <p:cNvPr id="16" name="pole tekstowe 15">
            <a:extLst>
              <a:ext uri="{FF2B5EF4-FFF2-40B4-BE49-F238E27FC236}">
                <a16:creationId xmlns:a16="http://schemas.microsoft.com/office/drawing/2014/main" id="{0963E6A7-3C66-205A-1771-B19649629348}"/>
              </a:ext>
            </a:extLst>
          </p:cNvPr>
          <p:cNvSpPr txBox="1"/>
          <p:nvPr/>
        </p:nvSpPr>
        <p:spPr>
          <a:xfrm>
            <a:off x="5975698" y="1560636"/>
            <a:ext cx="2903957" cy="115416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1200"/>
              </a:spcAft>
              <a:buClrTx/>
              <a:buSzTx/>
              <a:buFontTx/>
              <a:buNone/>
              <a:tabLst/>
              <a:defRPr/>
            </a:pPr>
            <a:r>
              <a:rPr kumimoji="0" lang="en-GB" b="1"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STEP </a:t>
            </a:r>
            <a:r>
              <a:rPr lang="de-DE" b="1">
                <a:solidFill>
                  <a:srgbClr val="4A8FB2"/>
                </a:solidFill>
                <a:latin typeface="GT Walsheim Pro" panose="00000500000000000000" pitchFamily="2" charset="-18"/>
              </a:rPr>
              <a:t>2</a:t>
            </a:r>
            <a:r>
              <a:rPr kumimoji="0" lang="pl-PL" b="1"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 </a:t>
            </a:r>
          </a:p>
          <a:p>
            <a:pPr marL="0" marR="0" lvl="0" indent="0" algn="l" defTabSz="914400" rtl="0" eaLnBrk="1" fontAlgn="auto" latinLnBrk="0" hangingPunct="1">
              <a:lnSpc>
                <a:spcPct val="100000"/>
              </a:lnSpc>
              <a:spcBef>
                <a:spcPts val="600"/>
              </a:spcBef>
              <a:spcAft>
                <a:spcPts val="0"/>
              </a:spcAft>
              <a:buClrTx/>
              <a:buSzTx/>
              <a:buFontTx/>
              <a:buNone/>
              <a:tabLst/>
              <a:defRPr/>
            </a:pPr>
            <a:r>
              <a:rPr lang="en-GB" sz="1200">
                <a:solidFill>
                  <a:srgbClr val="6B737B"/>
                </a:solidFill>
                <a:latin typeface="GT Walsheim Pro" panose="00000500000000000000" pitchFamily="2" charset="-18"/>
              </a:rPr>
              <a:t>During months 5</a:t>
            </a:r>
            <a:r>
              <a:rPr lang="en-GB" sz="1200" baseline="30000">
                <a:solidFill>
                  <a:srgbClr val="6B737B"/>
                </a:solidFill>
                <a:latin typeface="GT Walsheim Pro" panose="00000500000000000000" pitchFamily="2" charset="-18"/>
              </a:rPr>
              <a:t>th</a:t>
            </a:r>
            <a:r>
              <a:rPr lang="en-GB" sz="1200">
                <a:solidFill>
                  <a:srgbClr val="6B737B"/>
                </a:solidFill>
                <a:latin typeface="GT Walsheim Pro" panose="00000500000000000000" pitchFamily="2" charset="-18"/>
              </a:rPr>
              <a:t> to 12</a:t>
            </a:r>
            <a:r>
              <a:rPr lang="en-GB" sz="1200" baseline="30000">
                <a:solidFill>
                  <a:srgbClr val="6B737B"/>
                </a:solidFill>
                <a:latin typeface="GT Walsheim Pro" panose="00000500000000000000" pitchFamily="2" charset="-18"/>
              </a:rPr>
              <a:t>th</a:t>
            </a:r>
            <a:r>
              <a:rPr lang="en-GB" sz="1200">
                <a:solidFill>
                  <a:srgbClr val="6B737B"/>
                </a:solidFill>
                <a:latin typeface="GT Walsheim Pro" panose="00000500000000000000" pitchFamily="2" charset="-18"/>
              </a:rPr>
              <a:t>: </a:t>
            </a:r>
            <a:r>
              <a:rPr lang="en-GB" sz="1200" b="1">
                <a:solidFill>
                  <a:srgbClr val="6B737B"/>
                </a:solidFill>
                <a:latin typeface="GT Walsheim Pro" panose="00000500000000000000" pitchFamily="2" charset="-18"/>
              </a:rPr>
              <a:t>for every 100 PV you achieve, you’ll receive a special Gift for Growth coupon worth 10€.</a:t>
            </a:r>
          </a:p>
        </p:txBody>
      </p:sp>
      <p:sp>
        <p:nvSpPr>
          <p:cNvPr id="19" name="pole tekstowe 18">
            <a:extLst>
              <a:ext uri="{FF2B5EF4-FFF2-40B4-BE49-F238E27FC236}">
                <a16:creationId xmlns:a16="http://schemas.microsoft.com/office/drawing/2014/main" id="{01AC824E-7479-BD27-9CF9-92E3A7908441}"/>
              </a:ext>
            </a:extLst>
          </p:cNvPr>
          <p:cNvSpPr txBox="1"/>
          <p:nvPr/>
        </p:nvSpPr>
        <p:spPr>
          <a:xfrm>
            <a:off x="6317552" y="3594194"/>
            <a:ext cx="2220248" cy="120032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GB">
                <a:solidFill>
                  <a:srgbClr val="4A8FB2"/>
                </a:solidFill>
                <a:latin typeface="GT Walsheim Pro" panose="00000500000000000000" pitchFamily="2" charset="-18"/>
              </a:rPr>
              <a:t>Personal </a:t>
            </a:r>
            <a:br>
              <a:rPr lang="pl-PL">
                <a:solidFill>
                  <a:srgbClr val="4A8FB2"/>
                </a:solidFill>
                <a:latin typeface="GT Walsheim Pro" panose="00000500000000000000" pitchFamily="2" charset="-18"/>
              </a:rPr>
            </a:br>
            <a:r>
              <a:rPr lang="en-GB">
                <a:solidFill>
                  <a:srgbClr val="4A8FB2"/>
                </a:solidFill>
                <a:latin typeface="GT Walsheim Pro" panose="00000500000000000000" pitchFamily="2" charset="-18"/>
              </a:rPr>
              <a:t>&amp; Transferable Gift Coupon: </a:t>
            </a:r>
            <a:r>
              <a:rPr lang="en-GB" b="1">
                <a:solidFill>
                  <a:srgbClr val="4A8FB2"/>
                </a:solidFill>
                <a:latin typeface="GT Walsheim Pro" panose="00000500000000000000" pitchFamily="2" charset="-18"/>
              </a:rPr>
              <a:t>get 10€ for each 100 PV</a:t>
            </a:r>
          </a:p>
        </p:txBody>
      </p:sp>
      <p:cxnSp>
        <p:nvCxnSpPr>
          <p:cNvPr id="11" name="Łącznik prosty 10">
            <a:extLst>
              <a:ext uri="{FF2B5EF4-FFF2-40B4-BE49-F238E27FC236}">
                <a16:creationId xmlns:a16="http://schemas.microsoft.com/office/drawing/2014/main" id="{026EC409-B74D-06E9-EF76-67892AD0ACBA}"/>
              </a:ext>
            </a:extLst>
          </p:cNvPr>
          <p:cNvCxnSpPr>
            <a:cxnSpLocks/>
          </p:cNvCxnSpPr>
          <p:nvPr/>
        </p:nvCxnSpPr>
        <p:spPr>
          <a:xfrm>
            <a:off x="3782201" y="1804360"/>
            <a:ext cx="1783529" cy="0"/>
          </a:xfrm>
          <a:prstGeom prst="line">
            <a:avLst/>
          </a:prstGeom>
          <a:ln w="28575" cap="rnd">
            <a:solidFill>
              <a:srgbClr val="6B737B"/>
            </a:solidFill>
            <a:prstDash val="sysDot"/>
            <a:round/>
          </a:ln>
        </p:spPr>
        <p:style>
          <a:lnRef idx="1">
            <a:schemeClr val="accent1"/>
          </a:lnRef>
          <a:fillRef idx="0">
            <a:schemeClr val="accent1"/>
          </a:fillRef>
          <a:effectRef idx="0">
            <a:schemeClr val="accent1"/>
          </a:effectRef>
          <a:fontRef idx="minor">
            <a:schemeClr val="tx1"/>
          </a:fontRef>
        </p:style>
      </p:cxnSp>
      <p:cxnSp>
        <p:nvCxnSpPr>
          <p:cNvPr id="22" name="Łącznik prosty 21">
            <a:extLst>
              <a:ext uri="{FF2B5EF4-FFF2-40B4-BE49-F238E27FC236}">
                <a16:creationId xmlns:a16="http://schemas.microsoft.com/office/drawing/2014/main" id="{8179829B-A63A-6986-0162-8079F005EAE1}"/>
              </a:ext>
            </a:extLst>
          </p:cNvPr>
          <p:cNvCxnSpPr>
            <a:cxnSpLocks/>
          </p:cNvCxnSpPr>
          <p:nvPr/>
        </p:nvCxnSpPr>
        <p:spPr>
          <a:xfrm>
            <a:off x="6892823" y="1783030"/>
            <a:ext cx="1802290" cy="0"/>
          </a:xfrm>
          <a:prstGeom prst="line">
            <a:avLst/>
          </a:prstGeom>
          <a:ln w="28575" cap="rnd">
            <a:solidFill>
              <a:srgbClr val="6B737B"/>
            </a:solidFill>
            <a:prstDash val="sysDot"/>
            <a:round/>
          </a:ln>
        </p:spPr>
        <p:style>
          <a:lnRef idx="1">
            <a:schemeClr val="accent1"/>
          </a:lnRef>
          <a:fillRef idx="0">
            <a:schemeClr val="accent1"/>
          </a:fillRef>
          <a:effectRef idx="0">
            <a:schemeClr val="accent1"/>
          </a:effectRef>
          <a:fontRef idx="minor">
            <a:schemeClr val="tx1"/>
          </a:fontRef>
        </p:style>
      </p:cxnSp>
      <p:graphicFrame>
        <p:nvGraphicFramePr>
          <p:cNvPr id="30" name="Tabela 89">
            <a:extLst>
              <a:ext uri="{FF2B5EF4-FFF2-40B4-BE49-F238E27FC236}">
                <a16:creationId xmlns:a16="http://schemas.microsoft.com/office/drawing/2014/main" id="{5DBB2A1E-35D5-569C-7D0A-6FBE0585011D}"/>
              </a:ext>
            </a:extLst>
          </p:cNvPr>
          <p:cNvGraphicFramePr>
            <a:graphicFrameLocks noGrp="1"/>
          </p:cNvGraphicFramePr>
          <p:nvPr>
            <p:extLst>
              <p:ext uri="{D42A27DB-BD31-4B8C-83A1-F6EECF244321}">
                <p14:modId xmlns:p14="http://schemas.microsoft.com/office/powerpoint/2010/main" val="722714157"/>
              </p:ext>
            </p:extLst>
          </p:nvPr>
        </p:nvGraphicFramePr>
        <p:xfrm>
          <a:off x="2970662" y="3046001"/>
          <a:ext cx="2595068" cy="896278"/>
        </p:xfrm>
        <a:graphic>
          <a:graphicData uri="http://schemas.openxmlformats.org/drawingml/2006/table">
            <a:tbl>
              <a:tblPr firstRow="1" bandRow="1">
                <a:tableStyleId>{10A1B5D5-9B99-4C35-A422-299274C87663}</a:tableStyleId>
              </a:tblPr>
              <a:tblGrid>
                <a:gridCol w="1076273">
                  <a:extLst>
                    <a:ext uri="{9D8B030D-6E8A-4147-A177-3AD203B41FA5}">
                      <a16:colId xmlns:a16="http://schemas.microsoft.com/office/drawing/2014/main" val="1396583099"/>
                    </a:ext>
                  </a:extLst>
                </a:gridCol>
                <a:gridCol w="1518795">
                  <a:extLst>
                    <a:ext uri="{9D8B030D-6E8A-4147-A177-3AD203B41FA5}">
                      <a16:colId xmlns:a16="http://schemas.microsoft.com/office/drawing/2014/main" val="4256862544"/>
                    </a:ext>
                  </a:extLst>
                </a:gridCol>
              </a:tblGrid>
              <a:tr h="21624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b="1">
                          <a:solidFill>
                            <a:srgbClr val="4A8FB2"/>
                          </a:solidFill>
                          <a:latin typeface="GT Walsheim Pro" panose="00000500000000000000" pitchFamily="2" charset="-18"/>
                        </a:rPr>
                        <a:t>Monthly PPV</a:t>
                      </a:r>
                      <a:endParaRPr lang="en-GB" sz="900" b="1" baseline="30000">
                        <a:solidFill>
                          <a:srgbClr val="4A8FB2"/>
                        </a:solidFill>
                        <a:latin typeface="GT Walsheim Pro" panose="00000500000000000000" pitchFamily="2" charset="-18"/>
                      </a:endParaRP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b="1">
                          <a:solidFill>
                            <a:srgbClr val="4A8FB2"/>
                          </a:solidFill>
                          <a:latin typeface="GT Walsheim Pro" panose="00000500000000000000" pitchFamily="2" charset="-18"/>
                        </a:rPr>
                        <a:t>Coupon Value</a:t>
                      </a:r>
                      <a:endParaRPr lang="en-GB" sz="900" b="1" baseline="30000">
                        <a:solidFill>
                          <a:srgbClr val="4A8FB2"/>
                        </a:solidFill>
                        <a:latin typeface="GT Walsheim Pro" panose="00000500000000000000" pitchFamily="2" charset="-18"/>
                      </a:endParaRP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14648454"/>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a:solidFill>
                            <a:srgbClr val="4A8FB2"/>
                          </a:solidFill>
                          <a:latin typeface="GT Walsheim Pro"/>
                        </a:rPr>
                        <a:t>≥50 – 99,99</a:t>
                      </a:r>
                      <a:endParaRPr lang="pl-PL" sz="900">
                        <a:solidFill>
                          <a:srgbClr val="4A8FB2"/>
                        </a:solidFill>
                        <a:latin typeface="GT Walsheim Pro" panose="00000500000000000000" pitchFamily="2" charset="-18"/>
                      </a:endParaRP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noProof="0">
                          <a:solidFill>
                            <a:srgbClr val="4A8FB2"/>
                          </a:solidFill>
                          <a:latin typeface="GT Walsheim Pro"/>
                        </a:rPr>
                        <a:t>1x20</a:t>
                      </a:r>
                      <a:r>
                        <a:rPr lang="pl-PL" sz="900">
                          <a:solidFill>
                            <a:srgbClr val="4A8FB2"/>
                          </a:solidFill>
                          <a:latin typeface="GT Walsheim Pro"/>
                        </a:rPr>
                        <a:t>€</a:t>
                      </a:r>
                      <a:endParaRPr lang="en-GB" sz="900" baseline="30000" noProof="0">
                        <a:solidFill>
                          <a:srgbClr val="4A8FB2"/>
                        </a:solidFill>
                        <a:latin typeface="GT Walsheim Pro" panose="00000500000000000000" pitchFamily="2" charset="-18"/>
                      </a:endParaRP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57445895"/>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a:solidFill>
                            <a:srgbClr val="4A8FB2"/>
                          </a:solidFill>
                          <a:latin typeface="GT Walsheim Pro"/>
                        </a:rPr>
                        <a:t>≥100 – 199,99</a:t>
                      </a:r>
                      <a:endParaRPr lang="pl-PL" sz="900">
                        <a:solidFill>
                          <a:srgbClr val="4A8FB2"/>
                        </a:solidFill>
                        <a:latin typeface="GT Walsheim Pro" panose="00000500000000000000" pitchFamily="2" charset="-18"/>
                      </a:endParaRP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a:solidFill>
                            <a:srgbClr val="4A8FB2"/>
                          </a:solidFill>
                          <a:latin typeface="GT Walsheim Pro"/>
                        </a:rPr>
                        <a:t>(2x20€) 40€</a:t>
                      </a:r>
                      <a:endParaRPr lang="en-GB" sz="900" baseline="30000">
                        <a:solidFill>
                          <a:srgbClr val="4A8FB2"/>
                        </a:solidFill>
                        <a:latin typeface="GT Walsheim Pro" panose="00000500000000000000" pitchFamily="2" charset="-18"/>
                      </a:endParaRP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89113680"/>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a:solidFill>
                            <a:srgbClr val="4A8FB2"/>
                          </a:solidFill>
                          <a:latin typeface="GT Walsheim Pro"/>
                        </a:rPr>
                        <a:t>≥200</a:t>
                      </a:r>
                      <a:endParaRPr lang="en-GB" sz="900" baseline="30000">
                        <a:solidFill>
                          <a:srgbClr val="4A8FB2"/>
                        </a:solidFill>
                        <a:latin typeface="GT Walsheim Pro" panose="00000500000000000000" pitchFamily="2" charset="-18"/>
                      </a:endParaRP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a:solidFill>
                            <a:srgbClr val="4A8FB2"/>
                          </a:solidFill>
                          <a:latin typeface="GT Walsheim Pro"/>
                        </a:rPr>
                        <a:t>(4x20€) 80€</a:t>
                      </a:r>
                      <a:endParaRPr lang="en-GB" sz="900" baseline="30000">
                        <a:solidFill>
                          <a:srgbClr val="4A8FB2"/>
                        </a:solidFill>
                        <a:latin typeface="GT Walsheim Pro" panose="00000500000000000000" pitchFamily="2" charset="-18"/>
                      </a:endParaRP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2759787"/>
                  </a:ext>
                </a:extLst>
              </a:tr>
            </a:tbl>
          </a:graphicData>
        </a:graphic>
      </p:graphicFrame>
      <p:sp>
        <p:nvSpPr>
          <p:cNvPr id="2" name="Prostokąt 54">
            <a:extLst>
              <a:ext uri="{FF2B5EF4-FFF2-40B4-BE49-F238E27FC236}">
                <a16:creationId xmlns:a16="http://schemas.microsoft.com/office/drawing/2014/main" id="{C43241A0-8DA5-1985-5072-ED0DD1B74369}"/>
              </a:ext>
            </a:extLst>
          </p:cNvPr>
          <p:cNvSpPr/>
          <p:nvPr/>
        </p:nvSpPr>
        <p:spPr>
          <a:xfrm>
            <a:off x="7053799" y="5186209"/>
            <a:ext cx="814737" cy="736754"/>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 name="Obraz 2" descr="Obraz zawierający Grafika, Czcionka, symbol, krąg&#10;&#10;Opis wygenerowany automatycznie">
            <a:extLst>
              <a:ext uri="{FF2B5EF4-FFF2-40B4-BE49-F238E27FC236}">
                <a16:creationId xmlns:a16="http://schemas.microsoft.com/office/drawing/2014/main" id="{7A48E1DF-7ACD-A4F3-173F-5D171C95E1E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11593" y="5297364"/>
            <a:ext cx="515777" cy="531071"/>
          </a:xfrm>
          <a:prstGeom prst="rect">
            <a:avLst/>
          </a:prstGeom>
        </p:spPr>
      </p:pic>
      <p:pic>
        <p:nvPicPr>
          <p:cNvPr id="4" name="Obraz 3" descr="Obraz zawierający Grafika, Czcionka, tekst, logo&#10;&#10;Opis wygenerowany automatycznie">
            <a:extLst>
              <a:ext uri="{FF2B5EF4-FFF2-40B4-BE49-F238E27FC236}">
                <a16:creationId xmlns:a16="http://schemas.microsoft.com/office/drawing/2014/main" id="{63E8BB97-C3CA-31F8-9743-0A036C5604F1}"/>
              </a:ext>
            </a:extLst>
          </p:cNvPr>
          <p:cNvPicPr>
            <a:picLocks noChangeAspect="1"/>
          </p:cNvPicPr>
          <p:nvPr/>
        </p:nvPicPr>
        <p:blipFill rotWithShape="1">
          <a:blip r:embed="rId6">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pic>
        <p:nvPicPr>
          <p:cNvPr id="7" name="Obraz 6" descr="Obraz zawierający osoba, ubrania, na wolnym powietrzu, Ludzka twarz&#10;&#10;Opis wygenerowany automatycznie">
            <a:extLst>
              <a:ext uri="{FF2B5EF4-FFF2-40B4-BE49-F238E27FC236}">
                <a16:creationId xmlns:a16="http://schemas.microsoft.com/office/drawing/2014/main" id="{788A1AAE-E443-68CA-9A7A-C4E04E10E85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50062" y="3211855"/>
            <a:ext cx="1850423" cy="2758207"/>
          </a:xfrm>
          <a:prstGeom prst="rect">
            <a:avLst/>
          </a:prstGeom>
          <a:ln w="76200">
            <a:solidFill>
              <a:srgbClr val="FFFFFF"/>
            </a:solidFill>
          </a:ln>
        </p:spPr>
      </p:pic>
    </p:spTree>
    <p:extLst>
      <p:ext uri="{BB962C8B-B14F-4D97-AF65-F5344CB8AC3E}">
        <p14:creationId xmlns:p14="http://schemas.microsoft.com/office/powerpoint/2010/main" val="37939718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pole tekstowe 3">
            <a:extLst>
              <a:ext uri="{FF2B5EF4-FFF2-40B4-BE49-F238E27FC236}">
                <a16:creationId xmlns:a16="http://schemas.microsoft.com/office/drawing/2014/main" id="{439511A4-193C-272C-6AE3-158DFCDDB9A7}"/>
              </a:ext>
            </a:extLst>
          </p:cNvPr>
          <p:cNvSpPr txBox="1"/>
          <p:nvPr/>
        </p:nvSpPr>
        <p:spPr>
          <a:xfrm>
            <a:off x="640601" y="4679441"/>
            <a:ext cx="8139891" cy="151580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dirty="0">
                <a:ln>
                  <a:noFill/>
                </a:ln>
                <a:solidFill>
                  <a:srgbClr val="0D7D86"/>
                </a:solidFill>
                <a:effectLst/>
                <a:uLnTx/>
                <a:uFillTx/>
                <a:latin typeface="GT Walsheim Pro" panose="00000500000000000000" pitchFamily="2" charset="-18"/>
                <a:ea typeface="+mn-ea"/>
                <a:cs typeface="+mn-cs"/>
              </a:rPr>
              <a:t>Learn how START coupons work*</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3600" b="1" i="0" u="none" strike="noStrike" kern="1200" cap="none" spc="0" normalizeH="0" baseline="0" dirty="0">
              <a:ln>
                <a:noFill/>
              </a:ln>
              <a:solidFill>
                <a:srgbClr val="0D7D86"/>
              </a:solidFill>
              <a:effectLst/>
              <a:uLnTx/>
              <a:uFillTx/>
              <a:latin typeface="GT Walsheim Pro" panose="00000500000000000000" pitchFamily="2" charset="-18"/>
              <a:ea typeface="+mn-ea"/>
              <a:cs typeface="+mn-cs"/>
            </a:endParaRPr>
          </a:p>
          <a:p>
            <a:pPr marL="0" marR="0" lvl="0" indent="0" algn="l" defTabSz="914400" rtl="0" eaLnBrk="1" fontAlgn="auto" latinLnBrk="0" hangingPunct="1">
              <a:lnSpc>
                <a:spcPct val="100000"/>
              </a:lnSpc>
              <a:spcBef>
                <a:spcPts val="1200"/>
              </a:spcBef>
              <a:spcAft>
                <a:spcPts val="0"/>
              </a:spcAft>
              <a:buClrTx/>
              <a:buSzTx/>
              <a:buFontTx/>
              <a:buNone/>
              <a:tabLst/>
              <a:defRPr/>
            </a:pPr>
            <a:r>
              <a:rPr lang="pl-PL" sz="1050" dirty="0">
                <a:solidFill>
                  <a:srgbClr val="000000"/>
                </a:solidFill>
                <a:latin typeface="Adobe Clean DC"/>
              </a:rPr>
              <a:t>*I</a:t>
            </a:r>
            <a:r>
              <a:rPr lang="en-US" sz="1050" dirty="0" err="1">
                <a:solidFill>
                  <a:srgbClr val="000000"/>
                </a:solidFill>
                <a:latin typeface="Adobe Clean DC"/>
              </a:rPr>
              <a:t>ncome</a:t>
            </a:r>
            <a:r>
              <a:rPr lang="en-US" sz="1050" dirty="0">
                <a:solidFill>
                  <a:srgbClr val="000000"/>
                </a:solidFill>
                <a:latin typeface="Adobe Clean DC"/>
              </a:rPr>
              <a:t> is not guaranteed and may vary depending on business activity, structure or application of Core Plus</a:t>
            </a:r>
            <a:r>
              <a:rPr lang="en-US" sz="1050" dirty="0">
                <a:solidFill>
                  <a:srgbClr val="000000"/>
                </a:solidFill>
                <a:latin typeface="Times New Roman" panose="02020603050405020304" pitchFamily="18" charset="0"/>
                <a:cs typeface="Times New Roman" panose="02020603050405020304" pitchFamily="18" charset="0"/>
              </a:rPr>
              <a:t>⁺</a:t>
            </a:r>
            <a:r>
              <a:rPr lang="en-US" sz="1050" dirty="0">
                <a:solidFill>
                  <a:srgbClr val="000000"/>
                </a:solidFill>
                <a:latin typeface="Adobe Clean DC"/>
              </a:rPr>
              <a:t> incentives.</a:t>
            </a:r>
            <a:endParaRPr kumimoji="0" lang="en-GB" sz="800" b="0" i="0" u="none" strike="noStrike" kern="1200" cap="none" spc="0" normalizeH="0" baseline="0" dirty="0">
              <a:ln>
                <a:noFill/>
              </a:ln>
              <a:solidFill>
                <a:srgbClr val="6B737B"/>
              </a:solidFill>
              <a:effectLst/>
              <a:uLnTx/>
              <a:uFillTx/>
              <a:latin typeface="GT Walsheim Pro" panose="00000500000000000000" pitchFamily="2" charset="-18"/>
              <a:ea typeface="+mn-ea"/>
              <a:cs typeface="+mn-cs"/>
            </a:endParaRPr>
          </a:p>
        </p:txBody>
      </p:sp>
      <p:pic>
        <p:nvPicPr>
          <p:cNvPr id="2" name="Obraz 1" descr="Obraz zawierający tekst, Czcionka, Grafika, projekt graficzny&#10;&#10;Opis wygenerowany automatycznie">
            <a:extLst>
              <a:ext uri="{FF2B5EF4-FFF2-40B4-BE49-F238E27FC236}">
                <a16:creationId xmlns:a16="http://schemas.microsoft.com/office/drawing/2014/main" id="{E99070F0-AAEF-E2F4-444E-94DA80CF40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spTree>
    <p:extLst>
      <p:ext uri="{BB962C8B-B14F-4D97-AF65-F5344CB8AC3E}">
        <p14:creationId xmlns:p14="http://schemas.microsoft.com/office/powerpoint/2010/main" val="27655673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Prostokąt 54">
            <a:extLst>
              <a:ext uri="{FF2B5EF4-FFF2-40B4-BE49-F238E27FC236}">
                <a16:creationId xmlns:a16="http://schemas.microsoft.com/office/drawing/2014/main" id="{95947A92-9519-6BE4-D1C8-3730DEA5B6E2}"/>
              </a:ext>
            </a:extLst>
          </p:cNvPr>
          <p:cNvSpPr/>
          <p:nvPr/>
        </p:nvSpPr>
        <p:spPr>
          <a:xfrm>
            <a:off x="1047381" y="509537"/>
            <a:ext cx="996018" cy="218250"/>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a:ln>
                  <a:noFill/>
                </a:ln>
                <a:solidFill>
                  <a:prstClr val="white"/>
                </a:solidFill>
                <a:effectLst/>
                <a:uLnTx/>
                <a:uFillTx/>
                <a:latin typeface="Calibri" panose="020F0502020204030204"/>
                <a:ea typeface="+mn-ea"/>
                <a:cs typeface="+mn-cs"/>
              </a:rPr>
              <a:t>Month 1</a:t>
            </a:r>
          </a:p>
        </p:txBody>
      </p:sp>
      <p:sp>
        <p:nvSpPr>
          <p:cNvPr id="6" name="Prostokąt 54">
            <a:extLst>
              <a:ext uri="{FF2B5EF4-FFF2-40B4-BE49-F238E27FC236}">
                <a16:creationId xmlns:a16="http://schemas.microsoft.com/office/drawing/2014/main" id="{91B59AA9-157F-50EF-2953-70C4E6AA9EE0}"/>
              </a:ext>
            </a:extLst>
          </p:cNvPr>
          <p:cNvSpPr/>
          <p:nvPr/>
        </p:nvSpPr>
        <p:spPr>
          <a:xfrm>
            <a:off x="6096000" y="509537"/>
            <a:ext cx="996018" cy="218250"/>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a:ln>
                  <a:noFill/>
                </a:ln>
                <a:solidFill>
                  <a:prstClr val="white"/>
                </a:solidFill>
                <a:effectLst/>
                <a:uLnTx/>
                <a:uFillTx/>
                <a:latin typeface="Calibri" panose="020F0502020204030204"/>
                <a:ea typeface="+mn-ea"/>
                <a:cs typeface="+mn-cs"/>
              </a:rPr>
              <a:t>Month </a:t>
            </a:r>
            <a:r>
              <a:rPr kumimoji="0" lang="pl-PL" sz="1400" b="1" i="0" u="none" strike="noStrike" kern="1200" cap="none" spc="0" normalizeH="0" baseline="0">
                <a:ln>
                  <a:noFill/>
                </a:ln>
                <a:solidFill>
                  <a:prstClr val="white"/>
                </a:solidFill>
                <a:effectLst/>
                <a:uLnTx/>
                <a:uFillTx/>
                <a:latin typeface="Calibri" panose="020F0502020204030204"/>
                <a:ea typeface="+mn-ea"/>
                <a:cs typeface="+mn-cs"/>
              </a:rPr>
              <a:t>2</a:t>
            </a:r>
            <a:endParaRPr kumimoji="0" lang="en-GB" sz="1400" b="1" i="0" u="none" strike="noStrike" kern="1200" cap="none" spc="0" normalizeH="0" baseline="0">
              <a:ln>
                <a:noFill/>
              </a:ln>
              <a:solidFill>
                <a:prstClr val="white"/>
              </a:solidFill>
              <a:effectLst/>
              <a:uLnTx/>
              <a:uFillTx/>
              <a:latin typeface="Calibri" panose="020F0502020204030204"/>
              <a:ea typeface="+mn-ea"/>
              <a:cs typeface="+mn-cs"/>
            </a:endParaRPr>
          </a:p>
        </p:txBody>
      </p:sp>
      <p:sp>
        <p:nvSpPr>
          <p:cNvPr id="7" name="Prostokąt 54">
            <a:extLst>
              <a:ext uri="{FF2B5EF4-FFF2-40B4-BE49-F238E27FC236}">
                <a16:creationId xmlns:a16="http://schemas.microsoft.com/office/drawing/2014/main" id="{F86CAD04-5F4D-99AE-D30A-F2BC958E016B}"/>
              </a:ext>
            </a:extLst>
          </p:cNvPr>
          <p:cNvSpPr/>
          <p:nvPr/>
        </p:nvSpPr>
        <p:spPr>
          <a:xfrm>
            <a:off x="1038050" y="3782348"/>
            <a:ext cx="4084456" cy="2002631"/>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w="762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white"/>
                </a:solidFill>
                <a:effectLst/>
                <a:uLnTx/>
                <a:uFillTx/>
                <a:latin typeface="GT Walsheim Pro" panose="00000500000000000000" pitchFamily="2" charset="-18"/>
              </a:rPr>
              <a:t>Ben’s personal </a:t>
            </a:r>
            <a:r>
              <a:rPr lang="en-GB" sz="1100" dirty="0">
                <a:solidFill>
                  <a:prstClr val="white"/>
                </a:solidFill>
                <a:latin typeface="GT Walsheim Pro" panose="00000500000000000000" pitchFamily="2" charset="-18"/>
              </a:rPr>
              <a:t>orders</a:t>
            </a:r>
            <a:r>
              <a:rPr lang="pl-PL" sz="1100" dirty="0">
                <a:solidFill>
                  <a:prstClr val="white"/>
                </a:solidFill>
                <a:latin typeface="GT Walsheim Pro" panose="00000500000000000000" pitchFamily="2" charset="-18"/>
              </a:rPr>
              <a:t>:</a:t>
            </a:r>
            <a:endParaRPr kumimoji="0" lang="en-GB" sz="1100" b="0" i="0" u="none" strike="noStrike" kern="1200" cap="none" spc="0" normalizeH="0" baseline="0" noProof="0" dirty="0">
              <a:ln>
                <a:noFill/>
              </a:ln>
              <a:solidFill>
                <a:prstClr val="white"/>
              </a:solidFill>
              <a:effectLst/>
              <a:uLnTx/>
              <a:uFillTx/>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n-GB" sz="1100" dirty="0">
                <a:solidFill>
                  <a:prstClr val="white"/>
                </a:solidFill>
                <a:latin typeface="GT Walsheim Pro" panose="00000500000000000000" pitchFamily="2" charset="-18"/>
              </a:rPr>
              <a:t>200PV = 408€</a:t>
            </a:r>
          </a:p>
          <a:p>
            <a:pPr marL="0" marR="0" lvl="0" indent="0" defTabSz="914400" rtl="0" eaLnBrk="1" fontAlgn="auto" latinLnBrk="0" hangingPunct="1">
              <a:lnSpc>
                <a:spcPct val="100000"/>
              </a:lnSpc>
              <a:spcBef>
                <a:spcPts val="0"/>
              </a:spcBef>
              <a:spcAft>
                <a:spcPts val="0"/>
              </a:spcAft>
              <a:buClrTx/>
              <a:buSzTx/>
              <a:buFontTx/>
              <a:buNone/>
              <a:tabLst/>
              <a:defRPr/>
            </a:pPr>
            <a:endParaRPr lang="en-GB" sz="1100" dirty="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prstClr val="white"/>
                </a:solidFill>
                <a:effectLst/>
                <a:uLnTx/>
                <a:uFillTx/>
                <a:latin typeface="GT Walsheim Pro" panose="00000500000000000000" pitchFamily="2" charset="-18"/>
              </a:rPr>
              <a:t>Benefits:</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solidFill>
                  <a:prstClr val="white"/>
                </a:solidFill>
                <a:latin typeface="GT Walsheim Pro" panose="00000500000000000000" pitchFamily="2" charset="-18"/>
              </a:rPr>
              <a:t>Free Registration</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dirty="0">
                <a:solidFill>
                  <a:prstClr val="white"/>
                </a:solidFill>
                <a:latin typeface="GT Walsheim Pro" panose="00000500000000000000" pitchFamily="2" charset="-18"/>
              </a:rPr>
              <a:t>80€ Coupons earned</a:t>
            </a:r>
            <a:r>
              <a:rPr lang="pl-PL" sz="1100" dirty="0">
                <a:solidFill>
                  <a:prstClr val="white"/>
                </a:solidFill>
                <a:latin typeface="GT Walsheim Pro" panose="00000500000000000000" pitchFamily="2" charset="-18"/>
              </a:rPr>
              <a:t> </a:t>
            </a:r>
            <a:r>
              <a:rPr lang="en-GB" sz="1100" dirty="0">
                <a:solidFill>
                  <a:prstClr val="white"/>
                </a:solidFill>
                <a:latin typeface="GT Walsheim Pro" panose="00000500000000000000" pitchFamily="2" charset="-18"/>
              </a:rPr>
              <a:t>spendable the following month</a:t>
            </a:r>
          </a:p>
          <a:p>
            <a:pPr marL="0" marR="0" lvl="0" indent="0"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prstClr val="white"/>
              </a:solidFill>
              <a:effectLst/>
              <a:uLnTx/>
              <a:uFillTx/>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n-GB" sz="1100" b="1" dirty="0">
                <a:solidFill>
                  <a:prstClr val="white"/>
                </a:solidFill>
                <a:latin typeface="GT Walsheim Pro" panose="00000500000000000000" pitchFamily="2" charset="-18"/>
              </a:rPr>
              <a:t>Bonus Earned:</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1200" cap="none" spc="0" normalizeH="0" baseline="0" noProof="0" dirty="0">
                <a:ln>
                  <a:noFill/>
                </a:ln>
                <a:solidFill>
                  <a:prstClr val="white"/>
                </a:solidFill>
                <a:effectLst/>
                <a:uLnTx/>
                <a:uFillTx/>
                <a:latin typeface="GT Walsheim Pro" panose="00000500000000000000" pitchFamily="2" charset="-18"/>
              </a:rPr>
              <a:t>Performance B</a:t>
            </a:r>
            <a:r>
              <a:rPr kumimoji="0" lang="en-GB" sz="1100" b="0" i="0" u="none" strike="noStrike" kern="1200" cap="none" spc="0" normalizeH="0" baseline="0" dirty="0">
                <a:ln>
                  <a:noFill/>
                </a:ln>
                <a:solidFill>
                  <a:prstClr val="white"/>
                </a:solidFill>
                <a:effectLst/>
                <a:uLnTx/>
                <a:uFillTx/>
                <a:latin typeface="GT Walsheim Pro" panose="00000500000000000000" pitchFamily="2" charset="-18"/>
              </a:rPr>
              <a:t>o</a:t>
            </a:r>
            <a:r>
              <a:rPr kumimoji="0" lang="en-GB" sz="1100" b="0" i="0" u="none" strike="noStrike" kern="1200" cap="none" spc="0" normalizeH="0" baseline="0" noProof="0" dirty="0">
                <a:ln>
                  <a:noFill/>
                </a:ln>
                <a:solidFill>
                  <a:prstClr val="white"/>
                </a:solidFill>
                <a:effectLst/>
                <a:uLnTx/>
                <a:uFillTx/>
                <a:latin typeface="GT Walsheim Pro" panose="00000500000000000000" pitchFamily="2" charset="-18"/>
              </a:rPr>
              <a:t>nus 3% </a:t>
            </a:r>
            <a:r>
              <a:rPr lang="en-GB" sz="1100" dirty="0">
                <a:solidFill>
                  <a:prstClr val="white"/>
                </a:solidFill>
                <a:latin typeface="GT Walsheim Pro" panose="00000500000000000000" pitchFamily="2" charset="-18"/>
              </a:rPr>
              <a:t>= 12€</a:t>
            </a:r>
          </a:p>
        </p:txBody>
      </p:sp>
      <p:sp>
        <p:nvSpPr>
          <p:cNvPr id="8" name="Prostokąt 54">
            <a:extLst>
              <a:ext uri="{FF2B5EF4-FFF2-40B4-BE49-F238E27FC236}">
                <a16:creationId xmlns:a16="http://schemas.microsoft.com/office/drawing/2014/main" id="{40D720B8-A3DC-713D-BACB-607D01C87C70}"/>
              </a:ext>
            </a:extLst>
          </p:cNvPr>
          <p:cNvSpPr/>
          <p:nvPr/>
        </p:nvSpPr>
        <p:spPr>
          <a:xfrm>
            <a:off x="6096000" y="3782348"/>
            <a:ext cx="4084456" cy="2002631"/>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w="762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rPr>
              <a:t>Ben’s personal </a:t>
            </a:r>
            <a:r>
              <a:rPr lang="en-GB" sz="900" dirty="0">
                <a:solidFill>
                  <a:prstClr val="white"/>
                </a:solidFill>
                <a:latin typeface="GT Walsheim Pro" panose="00000500000000000000" pitchFamily="2" charset="-18"/>
              </a:rPr>
              <a:t>orders</a:t>
            </a:r>
            <a:r>
              <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rPr>
              <a:t>:</a:t>
            </a:r>
          </a:p>
          <a:p>
            <a:pPr marL="0" marR="0" lvl="0" indent="0" defTabSz="914400" rtl="0" eaLnBrk="1" fontAlgn="auto" latinLnBrk="0" hangingPunct="1">
              <a:lnSpc>
                <a:spcPct val="100000"/>
              </a:lnSpc>
              <a:spcBef>
                <a:spcPts val="0"/>
              </a:spcBef>
              <a:spcAft>
                <a:spcPts val="0"/>
              </a:spcAft>
              <a:buClrTx/>
              <a:buSzTx/>
              <a:buFontTx/>
              <a:buNone/>
              <a:tabLst/>
              <a:defRPr/>
            </a:pPr>
            <a:r>
              <a:rPr lang="en-GB" sz="900" dirty="0">
                <a:solidFill>
                  <a:prstClr val="white"/>
                </a:solidFill>
                <a:latin typeface="GT Walsheim Pro" panose="00000500000000000000" pitchFamily="2" charset="-18"/>
              </a:rPr>
              <a:t>200PV = 408€</a:t>
            </a:r>
            <a:r>
              <a:rPr lang="pl-PL" sz="900" dirty="0">
                <a:solidFill>
                  <a:prstClr val="white"/>
                </a:solidFill>
                <a:latin typeface="GT Walsheim Pro" panose="00000500000000000000" pitchFamily="2" charset="-18"/>
              </a:rPr>
              <a:t> - 80</a:t>
            </a:r>
            <a:r>
              <a:rPr lang="en-GB" sz="900" dirty="0">
                <a:solidFill>
                  <a:prstClr val="white"/>
                </a:solidFill>
                <a:latin typeface="GT Walsheim Pro" panose="00000500000000000000" pitchFamily="2" charset="-18"/>
              </a:rPr>
              <a:t>€</a:t>
            </a:r>
            <a:r>
              <a:rPr lang="pl-PL" sz="900" dirty="0">
                <a:solidFill>
                  <a:prstClr val="white"/>
                </a:solidFill>
                <a:latin typeface="GT Walsheim Pro" panose="00000500000000000000" pitchFamily="2" charset="-18"/>
              </a:rPr>
              <a:t> </a:t>
            </a:r>
            <a:r>
              <a:rPr lang="en-GB" sz="900" dirty="0">
                <a:solidFill>
                  <a:prstClr val="white"/>
                </a:solidFill>
                <a:latin typeface="GT Walsheim Pro" panose="00000500000000000000" pitchFamily="2" charset="-18"/>
              </a:rPr>
              <a:t>Coupons</a:t>
            </a:r>
            <a:r>
              <a:rPr lang="pl-PL" sz="900" dirty="0">
                <a:solidFill>
                  <a:prstClr val="white"/>
                </a:solidFill>
                <a:latin typeface="GT Walsheim Pro" panose="00000500000000000000" pitchFamily="2" charset="-18"/>
              </a:rPr>
              <a:t> = </a:t>
            </a:r>
            <a:r>
              <a:rPr lang="en-GB" sz="900" dirty="0">
                <a:solidFill>
                  <a:prstClr val="white"/>
                </a:solidFill>
                <a:latin typeface="GT Walsheim Pro" panose="00000500000000000000" pitchFamily="2" charset="-18"/>
              </a:rPr>
              <a:t>328€</a:t>
            </a:r>
            <a:endParaRPr lang="pl-PL" sz="900" dirty="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n-US" sz="900" dirty="0">
                <a:solidFill>
                  <a:prstClr val="white"/>
                </a:solidFill>
                <a:latin typeface="GT Walsheim Pro" panose="00000500000000000000" pitchFamily="2" charset="-18"/>
              </a:rPr>
              <a:t>Monthly Personal PV: 250 (200PV from Ben's orders and 50PV from orders placed by RCs)</a:t>
            </a:r>
            <a:endParaRPr lang="en-GB" sz="900" dirty="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n-GB" sz="900" dirty="0">
                <a:solidFill>
                  <a:prstClr val="white"/>
                </a:solidFill>
                <a:latin typeface="GT Walsheim Pro" panose="00000500000000000000" pitchFamily="2" charset="-18"/>
              </a:rPr>
              <a:t>Monthly Group</a:t>
            </a:r>
            <a:r>
              <a:rPr lang="pl-PL" sz="900" dirty="0">
                <a:solidFill>
                  <a:prstClr val="white"/>
                </a:solidFill>
                <a:latin typeface="GT Walsheim Pro" panose="00000500000000000000" pitchFamily="2" charset="-18"/>
              </a:rPr>
              <a:t> PV: 250</a:t>
            </a:r>
          </a:p>
          <a:p>
            <a:pPr marL="0" marR="0" lvl="0" indent="0" defTabSz="914400" rtl="0" eaLnBrk="1" fontAlgn="auto" latinLnBrk="0" hangingPunct="1">
              <a:lnSpc>
                <a:spcPct val="100000"/>
              </a:lnSpc>
              <a:spcBef>
                <a:spcPts val="0"/>
              </a:spcBef>
              <a:spcAft>
                <a:spcPts val="0"/>
              </a:spcAft>
              <a:buClrTx/>
              <a:buSzTx/>
              <a:buFontTx/>
              <a:buNone/>
              <a:tabLst/>
              <a:defRPr/>
            </a:pPr>
            <a:endParaRPr lang="en-GB" sz="900" dirty="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prstClr val="white"/>
                </a:solidFill>
                <a:effectLst/>
                <a:uLnTx/>
                <a:uFillTx/>
                <a:latin typeface="GT Walsheim Pro" panose="00000500000000000000" pitchFamily="2" charset="-18"/>
              </a:rPr>
              <a:t>Benefits:</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solidFill>
                  <a:prstClr val="white"/>
                </a:solidFill>
                <a:latin typeface="GT Walsheim Pro" panose="00000500000000000000" pitchFamily="2" charset="-18"/>
              </a:rPr>
              <a:t>80€ Coupons</a:t>
            </a:r>
            <a:r>
              <a:rPr lang="pl-PL" sz="900" dirty="0">
                <a:solidFill>
                  <a:prstClr val="white"/>
                </a:solidFill>
                <a:latin typeface="GT Walsheim Pro" panose="00000500000000000000" pitchFamily="2" charset="-18"/>
              </a:rPr>
              <a:t> </a:t>
            </a:r>
            <a:r>
              <a:rPr lang="en-GB" sz="900" dirty="0">
                <a:solidFill>
                  <a:prstClr val="white"/>
                </a:solidFill>
                <a:latin typeface="GT Walsheim Pro" panose="00000500000000000000" pitchFamily="2" charset="-18"/>
              </a:rPr>
              <a:t>earned spendable the following month</a:t>
            </a:r>
            <a:r>
              <a:rPr lang="pl-PL" sz="900" dirty="0">
                <a:solidFill>
                  <a:prstClr val="white"/>
                </a:solidFill>
                <a:latin typeface="GT Walsheim Pro" panose="00000500000000000000" pitchFamily="2" charset="-18"/>
              </a:rPr>
              <a:t> </a:t>
            </a:r>
            <a:r>
              <a:rPr lang="en-US" sz="900" dirty="0">
                <a:solidFill>
                  <a:prstClr val="white"/>
                </a:solidFill>
                <a:latin typeface="GT Walsheim Pro" panose="00000500000000000000" pitchFamily="2" charset="-18"/>
              </a:rPr>
              <a:t>(coupons accrued based on the monthly Personal PV)</a:t>
            </a:r>
            <a:endParaRPr lang="en-GB" sz="900" dirty="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n-GB" sz="900" b="1" dirty="0">
                <a:solidFill>
                  <a:prstClr val="white"/>
                </a:solidFill>
                <a:latin typeface="GT Walsheim Pro" panose="00000500000000000000" pitchFamily="2" charset="-18"/>
              </a:rPr>
              <a:t>Bonus Earned:</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rPr>
              <a:t>Performance B</a:t>
            </a:r>
            <a:r>
              <a:rPr kumimoji="0" lang="en-GB" sz="900" b="0" i="0" u="none" strike="noStrike" kern="1200" cap="none" spc="0" normalizeH="0" baseline="0" dirty="0">
                <a:ln>
                  <a:noFill/>
                </a:ln>
                <a:solidFill>
                  <a:prstClr val="white"/>
                </a:solidFill>
                <a:effectLst/>
                <a:uLnTx/>
                <a:uFillTx/>
                <a:latin typeface="GT Walsheim Pro" panose="00000500000000000000" pitchFamily="2" charset="-18"/>
              </a:rPr>
              <a:t>o</a:t>
            </a:r>
            <a:r>
              <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rPr>
              <a:t>nus 3% </a:t>
            </a:r>
            <a:r>
              <a:rPr lang="en-GB" sz="900" dirty="0">
                <a:solidFill>
                  <a:prstClr val="white"/>
                </a:solidFill>
                <a:latin typeface="GT Walsheim Pro" panose="00000500000000000000" pitchFamily="2" charset="-18"/>
              </a:rPr>
              <a:t>= 15€</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0" i="0" u="none" strike="noStrike" kern="1200" cap="none" spc="0" normalizeH="0" baseline="0" dirty="0">
                <a:ln>
                  <a:noFill/>
                </a:ln>
                <a:solidFill>
                  <a:prstClr val="white"/>
                </a:solidFill>
                <a:effectLst/>
                <a:uLnTx/>
                <a:uFillTx/>
                <a:latin typeface="GT Walsheim Pro" panose="00000500000000000000" pitchFamily="2" charset="-18"/>
              </a:rPr>
              <a:t>Retail Margin 20% on Customer Price: 20</a:t>
            </a:r>
            <a:r>
              <a:rPr lang="en-GB" sz="900" dirty="0">
                <a:solidFill>
                  <a:prstClr val="white"/>
                </a:solidFill>
                <a:latin typeface="GT Walsheim Pro" panose="00000500000000000000" pitchFamily="2" charset="-18"/>
              </a:rPr>
              <a:t>€</a:t>
            </a:r>
            <a:endParaRPr kumimoji="0" lang="en-GB" sz="1000" b="0" i="0" u="none" strike="noStrike" kern="1200" cap="none" spc="0" normalizeH="0" baseline="0" noProof="0" dirty="0">
              <a:ln>
                <a:noFill/>
              </a:ln>
              <a:solidFill>
                <a:prstClr val="white"/>
              </a:solidFill>
              <a:effectLst/>
              <a:uLnTx/>
              <a:uFillTx/>
              <a:latin typeface="GT Walsheim Pro" panose="00000500000000000000" pitchFamily="2" charset="-18"/>
            </a:endParaRPr>
          </a:p>
        </p:txBody>
      </p:sp>
      <p:sp>
        <p:nvSpPr>
          <p:cNvPr id="10" name="pole tekstowe 9">
            <a:extLst>
              <a:ext uri="{FF2B5EF4-FFF2-40B4-BE49-F238E27FC236}">
                <a16:creationId xmlns:a16="http://schemas.microsoft.com/office/drawing/2014/main" id="{B415F8ED-1A94-1F45-7EA0-420068AC3125}"/>
              </a:ext>
            </a:extLst>
          </p:cNvPr>
          <p:cNvSpPr txBox="1"/>
          <p:nvPr/>
        </p:nvSpPr>
        <p:spPr>
          <a:xfrm>
            <a:off x="936485" y="2101740"/>
            <a:ext cx="4186021" cy="121571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0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Ben is a new ABO who joins in </a:t>
            </a:r>
            <a:r>
              <a:rPr lang="en-GB" sz="1000" dirty="0">
                <a:solidFill>
                  <a:srgbClr val="6B737B"/>
                </a:solidFill>
                <a:latin typeface="GT Walsheim Pro" panose="00000500000000000000" pitchFamily="2" charset="-18"/>
              </a:rPr>
              <a:t>June</a:t>
            </a:r>
            <a:r>
              <a:rPr kumimoji="0" lang="en-GB" sz="10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 2024. He places his first order of 200PV and gets </a:t>
            </a:r>
            <a:r>
              <a:rPr kumimoji="0" lang="en-GB" sz="1000" b="1"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free registration</a:t>
            </a:r>
            <a:r>
              <a:rPr kumimoji="0" lang="en-GB" sz="10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 along with </a:t>
            </a:r>
            <a:r>
              <a:rPr kumimoji="0" lang="en-GB" sz="1000" b="1"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80€ (4x20€) </a:t>
            </a:r>
            <a:r>
              <a:rPr kumimoji="0" lang="en-GB" sz="10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in START coupons to spend in </a:t>
            </a:r>
            <a:r>
              <a:rPr lang="en-GB" sz="1000" dirty="0">
                <a:solidFill>
                  <a:srgbClr val="6B737B"/>
                </a:solidFill>
                <a:latin typeface="GT Walsheim Pro" panose="00000500000000000000" pitchFamily="2" charset="-18"/>
              </a:rPr>
              <a:t>July</a:t>
            </a:r>
            <a:r>
              <a:rPr kumimoji="0" lang="en-GB" sz="10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a:t>
            </a:r>
          </a:p>
          <a:p>
            <a:pPr marL="0" marR="0" lvl="0" indent="0" algn="l" defTabSz="914400" rtl="0" eaLnBrk="1" fontAlgn="auto" latinLnBrk="0" hangingPunct="1">
              <a:lnSpc>
                <a:spcPct val="100000"/>
              </a:lnSpc>
              <a:spcBef>
                <a:spcPts val="600"/>
              </a:spcBef>
              <a:spcAft>
                <a:spcPts val="0"/>
              </a:spcAft>
              <a:buClrTx/>
              <a:buSzTx/>
              <a:buFontTx/>
              <a:buNone/>
              <a:tabLst/>
              <a:defRPr/>
            </a:pPr>
            <a:endParaRPr lang="en-GB" sz="1000" dirty="0">
              <a:solidFill>
                <a:srgbClr val="6B737B"/>
              </a:solidFill>
              <a:latin typeface="GT Walsheim Pro" panose="00000500000000000000" pitchFamily="2" charset="-18"/>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00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In addition</a:t>
            </a:r>
            <a:r>
              <a:rPr lang="en-GB" sz="1000" dirty="0">
                <a:solidFill>
                  <a:srgbClr val="6B737B"/>
                </a:solidFill>
                <a:latin typeface="GT Walsheim Pro" panose="00000500000000000000" pitchFamily="2" charset="-18"/>
              </a:rPr>
              <a:t>, Ben qualifies for a 3% </a:t>
            </a:r>
            <a:r>
              <a:rPr lang="en-GB" sz="1000" b="1" dirty="0">
                <a:solidFill>
                  <a:srgbClr val="6B737B"/>
                </a:solidFill>
                <a:latin typeface="GT Walsheim Pro" panose="00000500000000000000" pitchFamily="2" charset="-18"/>
              </a:rPr>
              <a:t>Performance Bonus</a:t>
            </a:r>
            <a:r>
              <a:rPr lang="en-GB" sz="1000" dirty="0">
                <a:solidFill>
                  <a:srgbClr val="6B737B"/>
                </a:solidFill>
                <a:latin typeface="GT Walsheim Pro" panose="00000500000000000000" pitchFamily="2" charset="-18"/>
              </a:rPr>
              <a:t> and also </a:t>
            </a:r>
            <a:r>
              <a:rPr lang="en-GB" sz="1000" b="1" dirty="0">
                <a:solidFill>
                  <a:srgbClr val="6B737B"/>
                </a:solidFill>
                <a:latin typeface="GT Walsheim Pro" panose="00000500000000000000" pitchFamily="2" charset="-18"/>
              </a:rPr>
              <a:t>earns a future 12</a:t>
            </a:r>
            <a:r>
              <a:rPr kumimoji="0" lang="en-GB" sz="1000" b="1"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a:t>
            </a:r>
            <a:r>
              <a:rPr kumimoji="0" lang="en-GB" sz="100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a:t>
            </a:r>
          </a:p>
        </p:txBody>
      </p:sp>
      <p:sp>
        <p:nvSpPr>
          <p:cNvPr id="12" name="pole tekstowe 11">
            <a:extLst>
              <a:ext uri="{FF2B5EF4-FFF2-40B4-BE49-F238E27FC236}">
                <a16:creationId xmlns:a16="http://schemas.microsoft.com/office/drawing/2014/main" id="{6DC519D2-37AD-48A3-C7FB-10090CB32968}"/>
              </a:ext>
            </a:extLst>
          </p:cNvPr>
          <p:cNvSpPr txBox="1"/>
          <p:nvPr/>
        </p:nvSpPr>
        <p:spPr>
          <a:xfrm>
            <a:off x="5979106" y="2101740"/>
            <a:ext cx="4539826" cy="124649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0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In </a:t>
            </a:r>
            <a:r>
              <a:rPr lang="en-GB" sz="1000" dirty="0">
                <a:solidFill>
                  <a:srgbClr val="6B737B"/>
                </a:solidFill>
                <a:latin typeface="GT Walsheim Pro" panose="00000500000000000000" pitchFamily="2" charset="-18"/>
              </a:rPr>
              <a:t>July</a:t>
            </a:r>
            <a:r>
              <a:rPr kumimoji="0" lang="en-GB" sz="10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 Ben continues to discover new products, while also presenting Amway business opportunities to new people.</a:t>
            </a:r>
            <a:endParaRPr lang="en-GB" sz="800" dirty="0">
              <a:solidFill>
                <a:srgbClr val="6B737B"/>
              </a:solidFill>
              <a:latin typeface="GT Walsheim Pro" panose="00000500000000000000" pitchFamily="2" charset="-18"/>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00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He </a:t>
            </a:r>
            <a:r>
              <a:rPr kumimoji="0" lang="pl-PL" sz="100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registers</a:t>
            </a:r>
            <a:r>
              <a:rPr kumimoji="0" lang="en-GB" sz="100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 a new customer who places an order of 50PV.</a:t>
            </a:r>
            <a:endParaRPr lang="en-GB" sz="800" dirty="0">
              <a:solidFill>
                <a:srgbClr val="6B737B"/>
              </a:solidFill>
              <a:latin typeface="GT Walsheim Pro" panose="00000500000000000000" pitchFamily="2" charset="-18"/>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00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Placing his personal order of 200PV, he saves 80</a:t>
            </a:r>
            <a:r>
              <a:rPr kumimoji="0" lang="en-GB" sz="1000" b="1"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a:t>
            </a:r>
            <a:r>
              <a:rPr kumimoji="0" lang="en-GB" sz="1000" b="1" i="0" u="none" strike="noStrike" kern="1200" cap="none" spc="0" normalizeH="0" baseline="0" dirty="0">
                <a:ln>
                  <a:noFill/>
                </a:ln>
                <a:solidFill>
                  <a:srgbClr val="6B737B"/>
                </a:solidFill>
                <a:effectLst/>
                <a:uLnTx/>
                <a:uFillTx/>
                <a:latin typeface="GT Walsheim Pro" panose="00000500000000000000" pitchFamily="2" charset="-18"/>
                <a:ea typeface="+mn-ea"/>
                <a:cs typeface="+mn-cs"/>
              </a:rPr>
              <a:t>, and also earns 80</a:t>
            </a:r>
            <a:r>
              <a:rPr kumimoji="0" lang="en-GB" sz="1000" b="1"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a:t>
            </a:r>
            <a:r>
              <a:rPr kumimoji="0" lang="pl-PL" sz="1000" b="1"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 </a:t>
            </a:r>
            <a:r>
              <a:rPr kumimoji="0" lang="en-GB" sz="1000" b="1" i="0" u="none" strike="noStrike" kern="1200" cap="none" spc="0" normalizeH="0" baseline="0" dirty="0">
                <a:ln>
                  <a:noFill/>
                </a:ln>
                <a:solidFill>
                  <a:srgbClr val="6B737B"/>
                </a:solidFill>
                <a:effectLst/>
                <a:uLnTx/>
                <a:uFillTx/>
                <a:latin typeface="GT Walsheim Pro" panose="00000500000000000000" pitchFamily="2" charset="-18"/>
                <a:ea typeface="+mn-ea"/>
                <a:cs typeface="+mn-cs"/>
              </a:rPr>
              <a:t>in START coupons to spend in August. </a:t>
            </a:r>
            <a:endParaRPr lang="en-GB" sz="800" b="1" dirty="0">
              <a:solidFill>
                <a:srgbClr val="6B737B"/>
              </a:solidFill>
              <a:latin typeface="GT Walsheim Pro" panose="00000500000000000000" pitchFamily="2" charset="-18"/>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000" b="1"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From this month, he also starts to earn the Retail Margin, thanks to the RC order.</a:t>
            </a:r>
            <a:endParaRPr kumimoji="0" lang="en-GB" sz="100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endParaRPr>
          </a:p>
        </p:txBody>
      </p:sp>
      <p:pic>
        <p:nvPicPr>
          <p:cNvPr id="9" name="Obraz 8" descr="Obraz zawierający Ludzka twarz, uśmiech, osoba, ubrania&#10;&#10;Opis wygenerowany automatycznie">
            <a:extLst>
              <a:ext uri="{FF2B5EF4-FFF2-40B4-BE49-F238E27FC236}">
                <a16:creationId xmlns:a16="http://schemas.microsoft.com/office/drawing/2014/main" id="{116CDC0E-D8CF-F060-DDAA-8377A5692A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7872" y="796220"/>
            <a:ext cx="1179227" cy="1179227"/>
          </a:xfrm>
          <a:prstGeom prst="rect">
            <a:avLst/>
          </a:prstGeom>
        </p:spPr>
      </p:pic>
      <p:pic>
        <p:nvPicPr>
          <p:cNvPr id="11" name="Obraz 10" descr="Obraz zawierający Ludzka twarz, uśmiech, osoba, ubrania&#10;&#10;Opis wygenerowany automatycznie">
            <a:extLst>
              <a:ext uri="{FF2B5EF4-FFF2-40B4-BE49-F238E27FC236}">
                <a16:creationId xmlns:a16="http://schemas.microsoft.com/office/drawing/2014/main" id="{DE3CB919-2B64-DB28-7747-2B2B23CC7B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796220"/>
            <a:ext cx="1179227" cy="1179227"/>
          </a:xfrm>
          <a:prstGeom prst="rect">
            <a:avLst/>
          </a:prstGeom>
        </p:spPr>
      </p:pic>
      <p:pic>
        <p:nvPicPr>
          <p:cNvPr id="3" name="Obraz 2" descr="Obraz zawierający tekst, Czcionka, Grafika, projekt graficzny&#10;&#10;Opis wygenerowany automatycznie">
            <a:extLst>
              <a:ext uri="{FF2B5EF4-FFF2-40B4-BE49-F238E27FC236}">
                <a16:creationId xmlns:a16="http://schemas.microsoft.com/office/drawing/2014/main" id="{C107BBEA-E652-9CD8-2F3C-DCFE2B387B7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pic>
        <p:nvPicPr>
          <p:cNvPr id="4" name="Obraz 3" descr="Obraz zawierający Grafika, Czcionka, tekst, logo&#10;&#10;Opis wygenerowany automatycznie">
            <a:extLst>
              <a:ext uri="{FF2B5EF4-FFF2-40B4-BE49-F238E27FC236}">
                <a16:creationId xmlns:a16="http://schemas.microsoft.com/office/drawing/2014/main" id="{E8F85AA4-ED73-5189-CBC6-67E2DD84D86B}"/>
              </a:ext>
            </a:extLst>
          </p:cNvPr>
          <p:cNvPicPr>
            <a:picLocks noChangeAspect="1"/>
          </p:cNvPicPr>
          <p:nvPr/>
        </p:nvPicPr>
        <p:blipFill rotWithShape="1">
          <a:blip r:embed="rId5">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pic>
        <p:nvPicPr>
          <p:cNvPr id="13" name="Obraz 15" descr="Obraz zawierający krąg, Grafika, Czcionka, zrzut ekranu&#10;&#10;Opis wygenerowany automatycznie">
            <a:extLst>
              <a:ext uri="{FF2B5EF4-FFF2-40B4-BE49-F238E27FC236}">
                <a16:creationId xmlns:a16="http://schemas.microsoft.com/office/drawing/2014/main" id="{3C595616-D6DF-52BB-1492-332C2816A55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17654" y="5233355"/>
            <a:ext cx="521531" cy="411313"/>
          </a:xfrm>
          <a:prstGeom prst="rect">
            <a:avLst/>
          </a:prstGeom>
        </p:spPr>
      </p:pic>
      <p:pic>
        <p:nvPicPr>
          <p:cNvPr id="16" name="Obraz 15" descr="Obraz zawierający krąg, Grafika, Czcionka, zrzut ekranu&#10;&#10;Opis wygenerowany automatycznie">
            <a:extLst>
              <a:ext uri="{FF2B5EF4-FFF2-40B4-BE49-F238E27FC236}">
                <a16:creationId xmlns:a16="http://schemas.microsoft.com/office/drawing/2014/main" id="{02BE1C93-9D34-37D1-9AC3-2B79FE569C4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504251" y="5302627"/>
            <a:ext cx="521531" cy="411313"/>
          </a:xfrm>
          <a:prstGeom prst="rect">
            <a:avLst/>
          </a:prstGeom>
        </p:spPr>
      </p:pic>
    </p:spTree>
    <p:extLst>
      <p:ext uri="{BB962C8B-B14F-4D97-AF65-F5344CB8AC3E}">
        <p14:creationId xmlns:p14="http://schemas.microsoft.com/office/powerpoint/2010/main" val="12848573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Prostokąt 54">
            <a:extLst>
              <a:ext uri="{FF2B5EF4-FFF2-40B4-BE49-F238E27FC236}">
                <a16:creationId xmlns:a16="http://schemas.microsoft.com/office/drawing/2014/main" id="{95947A92-9519-6BE4-D1C8-3730DEA5B6E2}"/>
              </a:ext>
            </a:extLst>
          </p:cNvPr>
          <p:cNvSpPr/>
          <p:nvPr/>
        </p:nvSpPr>
        <p:spPr>
          <a:xfrm>
            <a:off x="1047381" y="509537"/>
            <a:ext cx="996018" cy="218250"/>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a:ln>
                  <a:noFill/>
                </a:ln>
                <a:solidFill>
                  <a:prstClr val="white"/>
                </a:solidFill>
                <a:effectLst/>
                <a:uLnTx/>
                <a:uFillTx/>
                <a:latin typeface="Calibri" panose="020F0502020204030204"/>
                <a:ea typeface="+mn-ea"/>
                <a:cs typeface="+mn-cs"/>
              </a:rPr>
              <a:t>Month </a:t>
            </a:r>
            <a:r>
              <a:rPr kumimoji="0" lang="pl-PL" sz="1400" b="1" i="0" u="none" strike="noStrike" kern="1200" cap="none" spc="0" normalizeH="0" baseline="0">
                <a:ln>
                  <a:noFill/>
                </a:ln>
                <a:solidFill>
                  <a:prstClr val="white"/>
                </a:solidFill>
                <a:effectLst/>
                <a:uLnTx/>
                <a:uFillTx/>
                <a:latin typeface="Calibri" panose="020F0502020204030204"/>
                <a:ea typeface="+mn-ea"/>
                <a:cs typeface="+mn-cs"/>
              </a:rPr>
              <a:t>3</a:t>
            </a:r>
            <a:endParaRPr kumimoji="0" lang="en-GB" sz="1400" b="1" i="0" u="none" strike="noStrike" kern="1200" cap="none" spc="0" normalizeH="0" baseline="0">
              <a:ln>
                <a:noFill/>
              </a:ln>
              <a:solidFill>
                <a:prstClr val="white"/>
              </a:solidFill>
              <a:effectLst/>
              <a:uLnTx/>
              <a:uFillTx/>
              <a:latin typeface="Calibri" panose="020F0502020204030204"/>
              <a:ea typeface="+mn-ea"/>
              <a:cs typeface="+mn-cs"/>
            </a:endParaRPr>
          </a:p>
        </p:txBody>
      </p:sp>
      <p:sp>
        <p:nvSpPr>
          <p:cNvPr id="6" name="Prostokąt 54">
            <a:extLst>
              <a:ext uri="{FF2B5EF4-FFF2-40B4-BE49-F238E27FC236}">
                <a16:creationId xmlns:a16="http://schemas.microsoft.com/office/drawing/2014/main" id="{91B59AA9-157F-50EF-2953-70C4E6AA9EE0}"/>
              </a:ext>
            </a:extLst>
          </p:cNvPr>
          <p:cNvSpPr/>
          <p:nvPr/>
        </p:nvSpPr>
        <p:spPr>
          <a:xfrm>
            <a:off x="6096000" y="509537"/>
            <a:ext cx="996018" cy="218250"/>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a:ln>
                  <a:noFill/>
                </a:ln>
                <a:solidFill>
                  <a:prstClr val="white"/>
                </a:solidFill>
                <a:effectLst/>
                <a:uLnTx/>
                <a:uFillTx/>
                <a:latin typeface="Calibri" panose="020F0502020204030204"/>
                <a:ea typeface="+mn-ea"/>
                <a:cs typeface="+mn-cs"/>
              </a:rPr>
              <a:t>Month </a:t>
            </a:r>
            <a:r>
              <a:rPr kumimoji="0" lang="pl-PL" sz="1400" b="1" i="0" u="none" strike="noStrike" kern="1200" cap="none" spc="0" normalizeH="0" baseline="0">
                <a:ln>
                  <a:noFill/>
                </a:ln>
                <a:solidFill>
                  <a:prstClr val="white"/>
                </a:solidFill>
                <a:effectLst/>
                <a:uLnTx/>
                <a:uFillTx/>
                <a:latin typeface="Calibri" panose="020F0502020204030204"/>
                <a:ea typeface="+mn-ea"/>
                <a:cs typeface="+mn-cs"/>
              </a:rPr>
              <a:t>4</a:t>
            </a:r>
            <a:endParaRPr kumimoji="0" lang="en-GB" sz="1400" b="1" i="0" u="none" strike="noStrike" kern="1200" cap="none" spc="0" normalizeH="0" baseline="0">
              <a:ln>
                <a:noFill/>
              </a:ln>
              <a:solidFill>
                <a:prstClr val="white"/>
              </a:solidFill>
              <a:effectLst/>
              <a:uLnTx/>
              <a:uFillTx/>
              <a:latin typeface="Calibri" panose="020F0502020204030204"/>
              <a:ea typeface="+mn-ea"/>
              <a:cs typeface="+mn-cs"/>
            </a:endParaRPr>
          </a:p>
        </p:txBody>
      </p:sp>
      <p:sp>
        <p:nvSpPr>
          <p:cNvPr id="7" name="Prostokąt 54">
            <a:extLst>
              <a:ext uri="{FF2B5EF4-FFF2-40B4-BE49-F238E27FC236}">
                <a16:creationId xmlns:a16="http://schemas.microsoft.com/office/drawing/2014/main" id="{F86CAD04-5F4D-99AE-D30A-F2BC958E016B}"/>
              </a:ext>
            </a:extLst>
          </p:cNvPr>
          <p:cNvSpPr/>
          <p:nvPr/>
        </p:nvSpPr>
        <p:spPr>
          <a:xfrm>
            <a:off x="1038050" y="3782348"/>
            <a:ext cx="4084456" cy="2279432"/>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w="762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rPr>
              <a:t>Ben’s personal </a:t>
            </a:r>
            <a:r>
              <a:rPr lang="en-GB" sz="900" dirty="0">
                <a:solidFill>
                  <a:prstClr val="white"/>
                </a:solidFill>
                <a:latin typeface="GT Walsheim Pro" panose="00000500000000000000" pitchFamily="2" charset="-18"/>
              </a:rPr>
              <a:t>orders</a:t>
            </a:r>
            <a:r>
              <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rPr>
              <a:t>:</a:t>
            </a:r>
          </a:p>
          <a:p>
            <a:pPr marL="0" marR="0" lvl="0" indent="0" defTabSz="914400" rtl="0" eaLnBrk="1" fontAlgn="auto" latinLnBrk="0" hangingPunct="1">
              <a:lnSpc>
                <a:spcPct val="100000"/>
              </a:lnSpc>
              <a:spcBef>
                <a:spcPts val="0"/>
              </a:spcBef>
              <a:spcAft>
                <a:spcPts val="0"/>
              </a:spcAft>
              <a:buClrTx/>
              <a:buSzTx/>
              <a:buFontTx/>
              <a:buNone/>
              <a:tabLst/>
              <a:defRPr/>
            </a:pPr>
            <a:r>
              <a:rPr lang="en-GB" sz="900" dirty="0">
                <a:solidFill>
                  <a:prstClr val="white"/>
                </a:solidFill>
                <a:latin typeface="GT Walsheim Pro" panose="00000500000000000000" pitchFamily="2" charset="-18"/>
              </a:rPr>
              <a:t>200PV = 408€</a:t>
            </a:r>
            <a:r>
              <a:rPr lang="pl-PL" sz="900" dirty="0">
                <a:solidFill>
                  <a:prstClr val="white"/>
                </a:solidFill>
                <a:latin typeface="GT Walsheim Pro" panose="00000500000000000000" pitchFamily="2" charset="-18"/>
              </a:rPr>
              <a:t> - 80</a:t>
            </a:r>
            <a:r>
              <a:rPr lang="en-GB" sz="900" dirty="0">
                <a:solidFill>
                  <a:prstClr val="white"/>
                </a:solidFill>
                <a:latin typeface="GT Walsheim Pro" panose="00000500000000000000" pitchFamily="2" charset="-18"/>
              </a:rPr>
              <a:t>€</a:t>
            </a:r>
            <a:r>
              <a:rPr lang="pl-PL" sz="900" dirty="0">
                <a:solidFill>
                  <a:prstClr val="white"/>
                </a:solidFill>
                <a:latin typeface="GT Walsheim Pro" panose="00000500000000000000" pitchFamily="2" charset="-18"/>
              </a:rPr>
              <a:t> </a:t>
            </a:r>
            <a:r>
              <a:rPr lang="en-GB" sz="900" dirty="0">
                <a:solidFill>
                  <a:prstClr val="white"/>
                </a:solidFill>
                <a:latin typeface="GT Walsheim Pro" panose="00000500000000000000" pitchFamily="2" charset="-18"/>
              </a:rPr>
              <a:t>Coupons</a:t>
            </a:r>
            <a:r>
              <a:rPr lang="pl-PL" sz="900" dirty="0">
                <a:solidFill>
                  <a:prstClr val="white"/>
                </a:solidFill>
                <a:latin typeface="GT Walsheim Pro" panose="00000500000000000000" pitchFamily="2" charset="-18"/>
              </a:rPr>
              <a:t> = 3</a:t>
            </a:r>
            <a:r>
              <a:rPr lang="en-GB" sz="900" dirty="0">
                <a:solidFill>
                  <a:prstClr val="white"/>
                </a:solidFill>
                <a:latin typeface="GT Walsheim Pro" panose="00000500000000000000" pitchFamily="2" charset="-18"/>
              </a:rPr>
              <a:t>28€</a:t>
            </a:r>
            <a:endParaRPr lang="pl-PL" sz="900" dirty="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n-US" sz="900" dirty="0">
                <a:solidFill>
                  <a:prstClr val="white"/>
                </a:solidFill>
                <a:latin typeface="GT Walsheim Pro" panose="00000500000000000000" pitchFamily="2" charset="-18"/>
              </a:rPr>
              <a:t>Monthly Personal PV: 300 (200PV from Ben's orders and 100PV from orders placed by RCs)</a:t>
            </a:r>
            <a:endParaRPr lang="en-GB" sz="900" dirty="0">
              <a:solidFill>
                <a:prstClr val="white"/>
              </a:solidFill>
              <a:latin typeface="GT Walsheim Pro" panose="00000500000000000000" pitchFamily="2" charset="-18"/>
            </a:endParaRPr>
          </a:p>
          <a:p>
            <a:pPr>
              <a:defRPr/>
            </a:pPr>
            <a:r>
              <a:rPr lang="en-GB" sz="900" dirty="0">
                <a:solidFill>
                  <a:prstClr val="white"/>
                </a:solidFill>
                <a:latin typeface="GT Walsheim Pro" panose="00000500000000000000" pitchFamily="2" charset="-18"/>
              </a:rPr>
              <a:t>Monthly Group</a:t>
            </a:r>
            <a:r>
              <a:rPr lang="pl-PL" sz="900" dirty="0">
                <a:solidFill>
                  <a:prstClr val="white"/>
                </a:solidFill>
                <a:latin typeface="GT Walsheim Pro" panose="00000500000000000000" pitchFamily="2" charset="-18"/>
              </a:rPr>
              <a:t> PV: 500</a:t>
            </a:r>
          </a:p>
          <a:p>
            <a:pPr marL="0" marR="0" lvl="0" indent="0" defTabSz="914400" rtl="0" eaLnBrk="1" fontAlgn="auto" latinLnBrk="0" hangingPunct="1">
              <a:lnSpc>
                <a:spcPct val="100000"/>
              </a:lnSpc>
              <a:spcBef>
                <a:spcPts val="0"/>
              </a:spcBef>
              <a:spcAft>
                <a:spcPts val="0"/>
              </a:spcAft>
              <a:buClrTx/>
              <a:buSzTx/>
              <a:buFontTx/>
              <a:buNone/>
              <a:tabLst/>
              <a:defRPr/>
            </a:pPr>
            <a:endParaRPr lang="en-GB" sz="900" dirty="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prstClr val="white"/>
                </a:solidFill>
                <a:effectLst/>
                <a:uLnTx/>
                <a:uFillTx/>
                <a:latin typeface="GT Walsheim Pro" panose="00000500000000000000" pitchFamily="2" charset="-18"/>
              </a:rPr>
              <a:t>Benefits:</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solidFill>
                  <a:prstClr val="white"/>
                </a:solidFill>
                <a:latin typeface="GT Walsheim Pro" panose="00000500000000000000" pitchFamily="2" charset="-18"/>
              </a:rPr>
              <a:t>80€ Coupons earned</a:t>
            </a:r>
            <a:r>
              <a:rPr lang="pl-PL" sz="900" dirty="0">
                <a:solidFill>
                  <a:prstClr val="white"/>
                </a:solidFill>
                <a:latin typeface="GT Walsheim Pro" panose="00000500000000000000" pitchFamily="2" charset="-18"/>
              </a:rPr>
              <a:t> </a:t>
            </a:r>
            <a:r>
              <a:rPr lang="en-GB" sz="900" dirty="0">
                <a:solidFill>
                  <a:prstClr val="white"/>
                </a:solidFill>
                <a:latin typeface="GT Walsheim Pro" panose="00000500000000000000" pitchFamily="2" charset="-18"/>
              </a:rPr>
              <a:t>spendable the following month</a:t>
            </a:r>
            <a:r>
              <a:rPr lang="pl-PL" sz="900" dirty="0">
                <a:solidFill>
                  <a:prstClr val="white"/>
                </a:solidFill>
                <a:latin typeface="GT Walsheim Pro" panose="00000500000000000000" pitchFamily="2" charset="-18"/>
              </a:rPr>
              <a:t> </a:t>
            </a:r>
            <a:r>
              <a:rPr lang="en-US" sz="900" dirty="0">
                <a:solidFill>
                  <a:prstClr val="white"/>
                </a:solidFill>
                <a:latin typeface="GT Walsheim Pro" panose="00000500000000000000" pitchFamily="2" charset="-18"/>
              </a:rPr>
              <a:t>(coupons accrued based on the monthly Personal PV)</a:t>
            </a:r>
            <a:endParaRPr lang="en-GB" sz="900" dirty="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n-GB" sz="900" b="1" dirty="0">
                <a:solidFill>
                  <a:prstClr val="white"/>
                </a:solidFill>
                <a:latin typeface="GT Walsheim Pro" panose="00000500000000000000" pitchFamily="2" charset="-18"/>
              </a:rPr>
              <a:t>Bonus Earned:</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rPr>
              <a:t>Performance B</a:t>
            </a:r>
            <a:r>
              <a:rPr kumimoji="0" lang="en-GB" sz="900" b="0" i="0" u="none" strike="noStrike" kern="1200" cap="none" spc="0" normalizeH="0" baseline="0" dirty="0">
                <a:ln>
                  <a:noFill/>
                </a:ln>
                <a:solidFill>
                  <a:prstClr val="white"/>
                </a:solidFill>
                <a:effectLst/>
                <a:uLnTx/>
                <a:uFillTx/>
                <a:latin typeface="GT Walsheim Pro" panose="00000500000000000000" pitchFamily="2" charset="-18"/>
              </a:rPr>
              <a:t>o</a:t>
            </a:r>
            <a:r>
              <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rPr>
              <a:t>nus 3% </a:t>
            </a:r>
            <a:r>
              <a:rPr lang="en-GB" sz="900" dirty="0">
                <a:solidFill>
                  <a:prstClr val="white"/>
                </a:solidFill>
                <a:latin typeface="GT Walsheim Pro" panose="00000500000000000000" pitchFamily="2" charset="-18"/>
              </a:rPr>
              <a:t>= 18€</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0" i="0" u="none" strike="noStrike" kern="1200" cap="none" spc="0" normalizeH="0" baseline="0" dirty="0">
                <a:ln>
                  <a:noFill/>
                </a:ln>
                <a:solidFill>
                  <a:prstClr val="white"/>
                </a:solidFill>
                <a:effectLst/>
                <a:uLnTx/>
                <a:uFillTx/>
                <a:latin typeface="GT Walsheim Pro" panose="00000500000000000000" pitchFamily="2" charset="-18"/>
              </a:rPr>
              <a:t>Retail Margin 20% on Customer Price: </a:t>
            </a:r>
            <a:r>
              <a:rPr lang="en-GB" sz="900" dirty="0">
                <a:solidFill>
                  <a:prstClr val="white"/>
                </a:solidFill>
                <a:latin typeface="GT Walsheim Pro" panose="00000500000000000000" pitchFamily="2" charset="-18"/>
              </a:rPr>
              <a:t>41€</a:t>
            </a:r>
            <a:br>
              <a:rPr lang="pl-PL" sz="900" dirty="0">
                <a:solidFill>
                  <a:prstClr val="white"/>
                </a:solidFill>
                <a:latin typeface="GT Walsheim Pro" panose="00000500000000000000" pitchFamily="2" charset="-18"/>
              </a:rPr>
            </a:br>
            <a:endParaRPr lang="pl-PL" sz="900" dirty="0">
              <a:solidFill>
                <a:prstClr val="white"/>
              </a:solidFill>
              <a:latin typeface="GT Walsheim Pro" panose="00000500000000000000" pitchFamily="2" charset="-18"/>
            </a:endParaRPr>
          </a:p>
          <a:p>
            <a:pPr>
              <a:defRPr/>
            </a:pPr>
            <a:r>
              <a:rPr kumimoji="0" lang="pl-PL" sz="900" b="1" i="0" u="none" strike="noStrike" kern="1200" cap="none" spc="0" normalizeH="0" baseline="0" noProof="0" dirty="0">
                <a:ln>
                  <a:noFill/>
                </a:ln>
                <a:solidFill>
                  <a:prstClr val="white"/>
                </a:solidFill>
                <a:effectLst/>
                <a:uLnTx/>
                <a:uFillTx/>
                <a:latin typeface="GT Walsheim Pro" panose="00000500000000000000" pitchFamily="2" charset="-18"/>
              </a:rPr>
              <a:t>TOTAL INCOME: </a:t>
            </a:r>
            <a:r>
              <a:rPr kumimoji="0" lang="it-IT" sz="900" b="1" i="0" u="none" strike="noStrike" kern="1200" cap="none" spc="0" normalizeH="0" baseline="0" noProof="0" dirty="0">
                <a:ln>
                  <a:noFill/>
                </a:ln>
                <a:solidFill>
                  <a:prstClr val="white"/>
                </a:solidFill>
                <a:effectLst/>
                <a:uLnTx/>
                <a:uFillTx/>
                <a:latin typeface="GT Walsheim Pro" panose="00000500000000000000" pitchFamily="2" charset="-18"/>
              </a:rPr>
              <a:t>59</a:t>
            </a:r>
            <a:r>
              <a:rPr lang="en-GB" sz="900" dirty="0">
                <a:solidFill>
                  <a:prstClr val="white"/>
                </a:solidFill>
                <a:latin typeface="GT Walsheim Pro" panose="00000500000000000000" pitchFamily="2" charset="-18"/>
              </a:rPr>
              <a:t>€</a:t>
            </a:r>
          </a:p>
        </p:txBody>
      </p:sp>
      <p:sp>
        <p:nvSpPr>
          <p:cNvPr id="8" name="Prostokąt 54">
            <a:extLst>
              <a:ext uri="{FF2B5EF4-FFF2-40B4-BE49-F238E27FC236}">
                <a16:creationId xmlns:a16="http://schemas.microsoft.com/office/drawing/2014/main" id="{40D720B8-A3DC-713D-BACB-607D01C87C70}"/>
              </a:ext>
            </a:extLst>
          </p:cNvPr>
          <p:cNvSpPr/>
          <p:nvPr/>
        </p:nvSpPr>
        <p:spPr>
          <a:xfrm>
            <a:off x="6096000" y="3782348"/>
            <a:ext cx="4084456" cy="2279432"/>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w="762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rPr>
              <a:t>Ben’s personal </a:t>
            </a:r>
            <a:r>
              <a:rPr lang="en-GB" sz="900" dirty="0">
                <a:solidFill>
                  <a:prstClr val="white"/>
                </a:solidFill>
                <a:latin typeface="GT Walsheim Pro" panose="00000500000000000000" pitchFamily="2" charset="-18"/>
              </a:rPr>
              <a:t>orders</a:t>
            </a:r>
            <a:r>
              <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rPr>
              <a:t>:</a:t>
            </a:r>
          </a:p>
          <a:p>
            <a:pPr marL="0" marR="0" lvl="0" indent="0" defTabSz="914400" rtl="0" eaLnBrk="1" fontAlgn="auto" latinLnBrk="0" hangingPunct="1">
              <a:lnSpc>
                <a:spcPct val="100000"/>
              </a:lnSpc>
              <a:spcBef>
                <a:spcPts val="0"/>
              </a:spcBef>
              <a:spcAft>
                <a:spcPts val="0"/>
              </a:spcAft>
              <a:buClrTx/>
              <a:buSzTx/>
              <a:buFontTx/>
              <a:buNone/>
              <a:tabLst/>
              <a:defRPr/>
            </a:pPr>
            <a:r>
              <a:rPr lang="en-GB" sz="900" dirty="0">
                <a:solidFill>
                  <a:prstClr val="white"/>
                </a:solidFill>
                <a:latin typeface="GT Walsheim Pro" panose="00000500000000000000" pitchFamily="2" charset="-18"/>
              </a:rPr>
              <a:t>200PV = 408€</a:t>
            </a:r>
            <a:r>
              <a:rPr lang="pl-PL" sz="900" dirty="0">
                <a:solidFill>
                  <a:prstClr val="white"/>
                </a:solidFill>
                <a:latin typeface="GT Walsheim Pro" panose="00000500000000000000" pitchFamily="2" charset="-18"/>
              </a:rPr>
              <a:t> - 80</a:t>
            </a:r>
            <a:r>
              <a:rPr lang="en-GB" sz="900" dirty="0">
                <a:solidFill>
                  <a:prstClr val="white"/>
                </a:solidFill>
                <a:latin typeface="GT Walsheim Pro" panose="00000500000000000000" pitchFamily="2" charset="-18"/>
              </a:rPr>
              <a:t>€</a:t>
            </a:r>
            <a:r>
              <a:rPr lang="pl-PL" sz="900" dirty="0">
                <a:solidFill>
                  <a:prstClr val="white"/>
                </a:solidFill>
                <a:latin typeface="GT Walsheim Pro" panose="00000500000000000000" pitchFamily="2" charset="-18"/>
              </a:rPr>
              <a:t> </a:t>
            </a:r>
            <a:r>
              <a:rPr lang="en-GB" sz="900" dirty="0">
                <a:solidFill>
                  <a:prstClr val="white"/>
                </a:solidFill>
                <a:latin typeface="GT Walsheim Pro" panose="00000500000000000000" pitchFamily="2" charset="-18"/>
              </a:rPr>
              <a:t>Coupons</a:t>
            </a:r>
            <a:r>
              <a:rPr lang="pl-PL" sz="900" dirty="0">
                <a:solidFill>
                  <a:prstClr val="white"/>
                </a:solidFill>
                <a:latin typeface="GT Walsheim Pro" panose="00000500000000000000" pitchFamily="2" charset="-18"/>
              </a:rPr>
              <a:t> = 3</a:t>
            </a:r>
            <a:r>
              <a:rPr lang="en-GB" sz="900" dirty="0">
                <a:solidFill>
                  <a:prstClr val="white"/>
                </a:solidFill>
                <a:latin typeface="GT Walsheim Pro" panose="00000500000000000000" pitchFamily="2" charset="-18"/>
              </a:rPr>
              <a:t>28€</a:t>
            </a:r>
            <a:endParaRPr lang="pl-PL" sz="900" dirty="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n-US" sz="900" dirty="0">
                <a:solidFill>
                  <a:prstClr val="white"/>
                </a:solidFill>
                <a:latin typeface="GT Walsheim Pro" panose="00000500000000000000" pitchFamily="2" charset="-18"/>
              </a:rPr>
              <a:t>Monthly Personal PV: 350 (200PV from Ben's orders and 150PV from orders placed by RCs)</a:t>
            </a:r>
            <a:endParaRPr lang="en-GB" sz="900" dirty="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n-GB" sz="900" dirty="0">
                <a:solidFill>
                  <a:prstClr val="white"/>
                </a:solidFill>
                <a:latin typeface="GT Walsheim Pro" panose="00000500000000000000" pitchFamily="2" charset="-18"/>
              </a:rPr>
              <a:t>Monthly Group</a:t>
            </a:r>
            <a:r>
              <a:rPr lang="pl-PL" sz="900" dirty="0">
                <a:solidFill>
                  <a:prstClr val="white"/>
                </a:solidFill>
                <a:latin typeface="GT Walsheim Pro" panose="00000500000000000000" pitchFamily="2" charset="-18"/>
              </a:rPr>
              <a:t> PV: 600</a:t>
            </a:r>
          </a:p>
          <a:p>
            <a:pPr marL="0" marR="0" lvl="0" indent="0" defTabSz="914400" rtl="0" eaLnBrk="1" fontAlgn="auto" latinLnBrk="0" hangingPunct="1">
              <a:lnSpc>
                <a:spcPct val="100000"/>
              </a:lnSpc>
              <a:spcBef>
                <a:spcPts val="0"/>
              </a:spcBef>
              <a:spcAft>
                <a:spcPts val="0"/>
              </a:spcAft>
              <a:buClrTx/>
              <a:buSzTx/>
              <a:buFontTx/>
              <a:buNone/>
              <a:tabLst/>
              <a:defRPr/>
            </a:pPr>
            <a:endParaRPr lang="en-GB" sz="900" dirty="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prstClr val="white"/>
                </a:solidFill>
                <a:effectLst/>
                <a:uLnTx/>
                <a:uFillTx/>
                <a:latin typeface="GT Walsheim Pro" panose="00000500000000000000" pitchFamily="2" charset="-18"/>
              </a:rPr>
              <a:t>Benefits:</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solidFill>
                  <a:prstClr val="white"/>
                </a:solidFill>
                <a:latin typeface="GT Walsheim Pro" panose="00000500000000000000" pitchFamily="2" charset="-18"/>
              </a:rPr>
              <a:t>80€ Coupons earned</a:t>
            </a:r>
            <a:r>
              <a:rPr lang="pl-PL" sz="900" dirty="0">
                <a:solidFill>
                  <a:prstClr val="white"/>
                </a:solidFill>
                <a:latin typeface="GT Walsheim Pro" panose="00000500000000000000" pitchFamily="2" charset="-18"/>
              </a:rPr>
              <a:t> </a:t>
            </a:r>
            <a:r>
              <a:rPr lang="en-GB" sz="900" dirty="0">
                <a:solidFill>
                  <a:prstClr val="white"/>
                </a:solidFill>
                <a:latin typeface="GT Walsheim Pro" panose="00000500000000000000" pitchFamily="2" charset="-18"/>
              </a:rPr>
              <a:t>spendable the following month</a:t>
            </a:r>
            <a:r>
              <a:rPr lang="pl-PL" sz="900" dirty="0">
                <a:solidFill>
                  <a:prstClr val="white"/>
                </a:solidFill>
                <a:latin typeface="GT Walsheim Pro" panose="00000500000000000000" pitchFamily="2" charset="-18"/>
              </a:rPr>
              <a:t> </a:t>
            </a:r>
            <a:r>
              <a:rPr lang="en-US" sz="900" dirty="0">
                <a:solidFill>
                  <a:prstClr val="white"/>
                </a:solidFill>
                <a:latin typeface="GT Walsheim Pro" panose="00000500000000000000" pitchFamily="2" charset="-18"/>
              </a:rPr>
              <a:t>(coupons accrued based on the monthly Personal PV)</a:t>
            </a:r>
            <a:endParaRPr lang="en-GB" sz="900" dirty="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n-GB" sz="900" b="1" dirty="0">
                <a:solidFill>
                  <a:prstClr val="white"/>
                </a:solidFill>
                <a:latin typeface="GT Walsheim Pro" panose="00000500000000000000" pitchFamily="2" charset="-18"/>
              </a:rPr>
              <a:t>Bonus Earned:</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rPr>
              <a:t>Performance B</a:t>
            </a:r>
            <a:r>
              <a:rPr kumimoji="0" lang="en-GB" sz="900" b="0" i="0" u="none" strike="noStrike" kern="1200" cap="none" spc="0" normalizeH="0" baseline="0" dirty="0">
                <a:ln>
                  <a:noFill/>
                </a:ln>
                <a:solidFill>
                  <a:prstClr val="white"/>
                </a:solidFill>
                <a:effectLst/>
                <a:uLnTx/>
                <a:uFillTx/>
                <a:latin typeface="GT Walsheim Pro" panose="00000500000000000000" pitchFamily="2" charset="-18"/>
              </a:rPr>
              <a:t>o</a:t>
            </a:r>
            <a:r>
              <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rPr>
              <a:t>nus </a:t>
            </a:r>
            <a:r>
              <a:rPr kumimoji="0" lang="pl-PL" sz="900" b="0" i="0" u="none" strike="noStrike" kern="1200" cap="none" spc="0" normalizeH="0" baseline="0" noProof="0" dirty="0">
                <a:ln>
                  <a:noFill/>
                </a:ln>
                <a:solidFill>
                  <a:prstClr val="white"/>
                </a:solidFill>
                <a:effectLst/>
                <a:uLnTx/>
                <a:uFillTx/>
                <a:latin typeface="GT Walsheim Pro" panose="00000500000000000000" pitchFamily="2" charset="-18"/>
              </a:rPr>
              <a:t>6</a:t>
            </a:r>
            <a:r>
              <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rPr>
              <a:t>% </a:t>
            </a:r>
            <a:r>
              <a:rPr lang="en-GB" sz="900" dirty="0">
                <a:solidFill>
                  <a:prstClr val="white"/>
                </a:solidFill>
                <a:latin typeface="GT Walsheim Pro" panose="00000500000000000000" pitchFamily="2" charset="-18"/>
              </a:rPr>
              <a:t>= 58€</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0" i="0" u="none" strike="noStrike" kern="1200" cap="none" spc="0" normalizeH="0" baseline="0" dirty="0">
                <a:ln>
                  <a:noFill/>
                </a:ln>
                <a:solidFill>
                  <a:prstClr val="white"/>
                </a:solidFill>
                <a:effectLst/>
                <a:uLnTx/>
                <a:uFillTx/>
                <a:latin typeface="GT Walsheim Pro" panose="00000500000000000000" pitchFamily="2" charset="-18"/>
              </a:rPr>
              <a:t>Retail Margin 20% on Customer Price: </a:t>
            </a:r>
            <a:r>
              <a:rPr lang="pl-PL" sz="900" dirty="0">
                <a:solidFill>
                  <a:prstClr val="white"/>
                </a:solidFill>
                <a:latin typeface="GT Walsheim Pro" panose="00000500000000000000" pitchFamily="2" charset="-18"/>
              </a:rPr>
              <a:t>6</a:t>
            </a:r>
            <a:r>
              <a:rPr lang="en-GB" sz="900" dirty="0">
                <a:solidFill>
                  <a:prstClr val="white"/>
                </a:solidFill>
                <a:latin typeface="GT Walsheim Pro" panose="00000500000000000000" pitchFamily="2" charset="-18"/>
              </a:rPr>
              <a:t>1€</a:t>
            </a:r>
            <a:endParaRPr lang="pl-PL" sz="900" dirty="0">
              <a:solidFill>
                <a:prstClr val="white"/>
              </a:solidFill>
              <a:latin typeface="GT Walsheim Pro" panose="00000500000000000000" pitchFamily="2" charset="-18"/>
            </a:endParaRP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pl-PL" sz="900" b="0" i="0" u="none" strike="noStrike" kern="1200" cap="none" spc="0" normalizeH="0" baseline="0" noProof="0" dirty="0">
              <a:ln>
                <a:noFill/>
              </a:ln>
              <a:solidFill>
                <a:prstClr val="white"/>
              </a:solidFill>
              <a:effectLst/>
              <a:uLnTx/>
              <a:uFillTx/>
              <a:latin typeface="GT Walsheim Pro" panose="00000500000000000000" pitchFamily="2" charset="-18"/>
            </a:endParaRPr>
          </a:p>
          <a:p>
            <a:pPr>
              <a:defRPr/>
            </a:pPr>
            <a:r>
              <a:rPr kumimoji="0" lang="pl-PL" sz="900" b="1" i="0" u="none" strike="noStrike" kern="1200" cap="none" spc="0" normalizeH="0" baseline="0" noProof="0" dirty="0">
                <a:ln>
                  <a:noFill/>
                </a:ln>
                <a:solidFill>
                  <a:prstClr val="white"/>
                </a:solidFill>
                <a:effectLst/>
                <a:uLnTx/>
                <a:uFillTx/>
                <a:latin typeface="GT Walsheim Pro" panose="00000500000000000000" pitchFamily="2" charset="-18"/>
              </a:rPr>
              <a:t>TOTAL INCOME: 1</a:t>
            </a:r>
            <a:r>
              <a:rPr kumimoji="0" lang="en-GB" sz="900" b="1" i="0" u="none" strike="noStrike" kern="1200" cap="none" spc="0" normalizeH="0" baseline="0" noProof="0" dirty="0">
                <a:ln>
                  <a:noFill/>
                </a:ln>
                <a:solidFill>
                  <a:prstClr val="white"/>
                </a:solidFill>
                <a:effectLst/>
                <a:uLnTx/>
                <a:uFillTx/>
                <a:latin typeface="GT Walsheim Pro" panose="00000500000000000000" pitchFamily="2" charset="-18"/>
              </a:rPr>
              <a:t>19</a:t>
            </a:r>
            <a:r>
              <a:rPr lang="en-GB" sz="900" dirty="0">
                <a:solidFill>
                  <a:prstClr val="white"/>
                </a:solidFill>
                <a:latin typeface="GT Walsheim Pro" panose="00000500000000000000" pitchFamily="2" charset="-18"/>
              </a:rPr>
              <a:t>€</a:t>
            </a:r>
          </a:p>
        </p:txBody>
      </p:sp>
      <p:sp>
        <p:nvSpPr>
          <p:cNvPr id="10" name="pole tekstowe 9">
            <a:extLst>
              <a:ext uri="{FF2B5EF4-FFF2-40B4-BE49-F238E27FC236}">
                <a16:creationId xmlns:a16="http://schemas.microsoft.com/office/drawing/2014/main" id="{B415F8ED-1A94-1F45-7EA0-420068AC3125}"/>
              </a:ext>
            </a:extLst>
          </p:cNvPr>
          <p:cNvSpPr txBox="1"/>
          <p:nvPr/>
        </p:nvSpPr>
        <p:spPr>
          <a:xfrm>
            <a:off x="936485" y="2101740"/>
            <a:ext cx="4186021" cy="163121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000" b="1"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A new ABO decides to start a business </a:t>
            </a:r>
            <a:r>
              <a:rPr kumimoji="0" lang="en-GB" sz="10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with an order of 200PV, who also joins the </a:t>
            </a:r>
            <a:r>
              <a:rPr kumimoji="0" lang="en-GB" sz="1000" b="1"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START program</a:t>
            </a:r>
            <a:r>
              <a:rPr kumimoji="0" lang="en-GB" sz="10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a:t>
            </a:r>
          </a:p>
          <a:p>
            <a:pPr marL="0" marR="0" lvl="0" indent="0" algn="l" defTabSz="914400" rtl="0" eaLnBrk="1" fontAlgn="auto" latinLnBrk="0" hangingPunct="1">
              <a:lnSpc>
                <a:spcPct val="100000"/>
              </a:lnSpc>
              <a:spcBef>
                <a:spcPts val="600"/>
              </a:spcBef>
              <a:spcAft>
                <a:spcPts val="0"/>
              </a:spcAft>
              <a:buClrTx/>
              <a:buSzTx/>
              <a:buFontTx/>
              <a:buNone/>
              <a:tabLst/>
              <a:defRPr/>
            </a:pPr>
            <a:endParaRPr lang="en-GB" sz="1000" dirty="0">
              <a:solidFill>
                <a:srgbClr val="6B737B"/>
              </a:solidFill>
              <a:latin typeface="GT Walsheim Pro" panose="00000500000000000000" pitchFamily="2" charset="-18"/>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0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Ben </a:t>
            </a:r>
            <a:r>
              <a:rPr kumimoji="0" lang="pl-PL" sz="10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registers</a:t>
            </a:r>
            <a:r>
              <a:rPr kumimoji="0" lang="en-GB" sz="10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 another </a:t>
            </a:r>
            <a:r>
              <a:rPr kumimoji="0" lang="en-GB" sz="1000" b="1"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new customer </a:t>
            </a:r>
            <a:r>
              <a:rPr kumimoji="0" lang="en-GB" sz="10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who places an order of 50PV in the month</a:t>
            </a:r>
            <a:r>
              <a:rPr lang="en-GB" sz="1000" dirty="0">
                <a:solidFill>
                  <a:srgbClr val="6B737B"/>
                </a:solidFill>
                <a:latin typeface="GT Walsheim Pro" panose="00000500000000000000" pitchFamily="2" charset="-18"/>
              </a:rPr>
              <a:t>. </a:t>
            </a:r>
          </a:p>
          <a:p>
            <a:pPr marL="0" marR="0" lvl="0" indent="0" algn="l" defTabSz="914400" rtl="0" eaLnBrk="1" fontAlgn="auto" latinLnBrk="0" hangingPunct="1">
              <a:lnSpc>
                <a:spcPct val="100000"/>
              </a:lnSpc>
              <a:spcBef>
                <a:spcPts val="600"/>
              </a:spcBef>
              <a:spcAft>
                <a:spcPts val="0"/>
              </a:spcAft>
              <a:buClrTx/>
              <a:buSzTx/>
              <a:buFontTx/>
              <a:buNone/>
              <a:tabLst/>
              <a:defRPr/>
            </a:pPr>
            <a:endParaRPr kumimoji="0" lang="en-GB" sz="10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endParaRPr>
          </a:p>
          <a:p>
            <a:pPr marL="0" marR="0" lvl="0" indent="0" algn="l" defTabSz="914400" rtl="0" eaLnBrk="1" fontAlgn="auto" latinLnBrk="0" hangingPunct="1">
              <a:lnSpc>
                <a:spcPct val="100000"/>
              </a:lnSpc>
              <a:spcBef>
                <a:spcPts val="600"/>
              </a:spcBef>
              <a:spcAft>
                <a:spcPts val="0"/>
              </a:spcAft>
              <a:buClrTx/>
              <a:buSzTx/>
              <a:buFontTx/>
              <a:buNone/>
              <a:tabLst/>
              <a:defRPr/>
            </a:pPr>
            <a:r>
              <a:rPr lang="en-GB" sz="1000" b="1" dirty="0">
                <a:solidFill>
                  <a:srgbClr val="6B737B"/>
                </a:solidFill>
                <a:latin typeface="GT Walsheim Pro" panose="00000500000000000000" pitchFamily="2" charset="-18"/>
              </a:rPr>
              <a:t>Ben saves 80</a:t>
            </a:r>
            <a:r>
              <a:rPr kumimoji="0" lang="en-GB" sz="1000" b="1"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a:t>
            </a:r>
            <a:r>
              <a:rPr lang="en-GB" sz="1000" b="1" dirty="0">
                <a:solidFill>
                  <a:srgbClr val="6B737B"/>
                </a:solidFill>
                <a:latin typeface="GT Walsheim Pro" panose="00000500000000000000" pitchFamily="2" charset="-18"/>
              </a:rPr>
              <a:t> </a:t>
            </a:r>
            <a:r>
              <a:rPr lang="en-GB" sz="1000" dirty="0">
                <a:solidFill>
                  <a:srgbClr val="6B737B"/>
                </a:solidFill>
                <a:latin typeface="GT Walsheim Pro" panose="00000500000000000000" pitchFamily="2" charset="-18"/>
              </a:rPr>
              <a:t>on his order of 200PV, </a:t>
            </a:r>
            <a:r>
              <a:rPr lang="en-GB" sz="1000" b="1" dirty="0">
                <a:solidFill>
                  <a:srgbClr val="6B737B"/>
                </a:solidFill>
                <a:latin typeface="GT Walsheim Pro" panose="00000500000000000000" pitchFamily="2" charset="-18"/>
              </a:rPr>
              <a:t>gains 80</a:t>
            </a:r>
            <a:r>
              <a:rPr kumimoji="0" lang="en-GB" sz="1000" b="1"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a:t>
            </a:r>
            <a:r>
              <a:rPr lang="en-GB" sz="1000" b="1" dirty="0">
                <a:solidFill>
                  <a:srgbClr val="6B737B"/>
                </a:solidFill>
                <a:latin typeface="GT Walsheim Pro" panose="00000500000000000000" pitchFamily="2" charset="-18"/>
              </a:rPr>
              <a:t> </a:t>
            </a:r>
            <a:r>
              <a:rPr lang="en-GB" sz="1000" dirty="0">
                <a:solidFill>
                  <a:srgbClr val="6B737B"/>
                </a:solidFill>
                <a:latin typeface="GT Walsheim Pro" panose="00000500000000000000" pitchFamily="2" charset="-18"/>
              </a:rPr>
              <a:t>in START coupons to spend in September and </a:t>
            </a:r>
            <a:r>
              <a:rPr lang="en-GB" sz="1000" b="1" dirty="0">
                <a:solidFill>
                  <a:srgbClr val="6B737B"/>
                </a:solidFill>
                <a:latin typeface="GT Walsheim Pro" panose="00000500000000000000" pitchFamily="2" charset="-18"/>
              </a:rPr>
              <a:t>earns 59</a:t>
            </a:r>
            <a:r>
              <a:rPr kumimoji="0" lang="en-GB" sz="1000" b="1"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a:t>
            </a:r>
            <a:r>
              <a:rPr lang="en-GB" sz="1000" b="1" dirty="0">
                <a:solidFill>
                  <a:srgbClr val="6B737B"/>
                </a:solidFill>
                <a:latin typeface="GT Walsheim Pro" panose="00000500000000000000" pitchFamily="2" charset="-18"/>
              </a:rPr>
              <a:t> bonus</a:t>
            </a:r>
            <a:r>
              <a:rPr lang="en-GB" sz="1000" dirty="0">
                <a:solidFill>
                  <a:srgbClr val="6B737B"/>
                </a:solidFill>
                <a:latin typeface="GT Walsheim Pro" panose="00000500000000000000" pitchFamily="2" charset="-18"/>
              </a:rPr>
              <a:t>.</a:t>
            </a:r>
            <a:endParaRPr kumimoji="0" lang="en-GB" sz="100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endParaRPr>
          </a:p>
        </p:txBody>
      </p:sp>
      <p:sp>
        <p:nvSpPr>
          <p:cNvPr id="12" name="pole tekstowe 11">
            <a:extLst>
              <a:ext uri="{FF2B5EF4-FFF2-40B4-BE49-F238E27FC236}">
                <a16:creationId xmlns:a16="http://schemas.microsoft.com/office/drawing/2014/main" id="{6DC519D2-37AD-48A3-C7FB-10090CB32968}"/>
              </a:ext>
            </a:extLst>
          </p:cNvPr>
          <p:cNvSpPr txBox="1"/>
          <p:nvPr/>
        </p:nvSpPr>
        <p:spPr>
          <a:xfrm>
            <a:off x="5979106" y="2101740"/>
            <a:ext cx="4539826"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0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A new customer joined his group, and </a:t>
            </a:r>
            <a:r>
              <a:rPr lang="pl-PL" sz="1000" dirty="0">
                <a:solidFill>
                  <a:srgbClr val="6B737B"/>
                </a:solidFill>
                <a:latin typeface="GT Walsheim Pro" panose="00000500000000000000" pitchFamily="2" charset="-18"/>
              </a:rPr>
              <a:t>Ben’s</a:t>
            </a:r>
            <a:r>
              <a:rPr kumimoji="0" lang="en-GB" sz="10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 frontline also registered a new customer. </a:t>
            </a:r>
          </a:p>
          <a:p>
            <a:pPr marL="0" marR="0" lvl="0" indent="0" algn="l" defTabSz="914400" rtl="0" eaLnBrk="1" fontAlgn="auto" latinLnBrk="0" hangingPunct="1">
              <a:lnSpc>
                <a:spcPct val="100000"/>
              </a:lnSpc>
              <a:spcBef>
                <a:spcPts val="600"/>
              </a:spcBef>
              <a:spcAft>
                <a:spcPts val="0"/>
              </a:spcAft>
              <a:buClrTx/>
              <a:buSzTx/>
              <a:buFontTx/>
              <a:buNone/>
              <a:tabLst/>
              <a:defRPr/>
            </a:pPr>
            <a:endParaRPr lang="en-GB" sz="1000" dirty="0">
              <a:solidFill>
                <a:srgbClr val="6B737B"/>
              </a:solidFill>
              <a:latin typeface="GT Walsheim Pro" panose="00000500000000000000" pitchFamily="2" charset="-18"/>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00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What happen</a:t>
            </a:r>
            <a:r>
              <a:rPr kumimoji="0" lang="pl-PL" sz="100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s</a:t>
            </a:r>
            <a:r>
              <a:rPr kumimoji="0" lang="en-GB" sz="100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 to Ben?</a:t>
            </a:r>
          </a:p>
          <a:p>
            <a:pPr marL="0" marR="0" lvl="0" indent="0" algn="l" defTabSz="914400" rtl="0" eaLnBrk="1" fontAlgn="auto" latinLnBrk="0" hangingPunct="1">
              <a:lnSpc>
                <a:spcPct val="100000"/>
              </a:lnSpc>
              <a:spcBef>
                <a:spcPts val="600"/>
              </a:spcBef>
              <a:spcAft>
                <a:spcPts val="0"/>
              </a:spcAft>
              <a:buClrTx/>
              <a:buSzTx/>
              <a:buFontTx/>
              <a:buNone/>
              <a:tabLst/>
              <a:defRPr/>
            </a:pPr>
            <a:endParaRPr lang="en-GB" sz="1000" dirty="0">
              <a:solidFill>
                <a:srgbClr val="6B737B"/>
              </a:solidFill>
              <a:latin typeface="GT Walsheim Pro" panose="00000500000000000000" pitchFamily="2" charset="-18"/>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000" b="1"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He saves 80€ </a:t>
            </a:r>
            <a:r>
              <a:rPr kumimoji="0" lang="en-GB" sz="100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for his order of 200PV, </a:t>
            </a:r>
            <a:r>
              <a:rPr kumimoji="0" lang="en-GB" sz="1000" b="1"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gains 80€ </a:t>
            </a:r>
            <a:r>
              <a:rPr kumimoji="0" lang="en-GB" sz="100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in START coupons to spend in </a:t>
            </a:r>
            <a:r>
              <a:rPr lang="en-GB" sz="1000" dirty="0">
                <a:solidFill>
                  <a:srgbClr val="6B737B"/>
                </a:solidFill>
                <a:latin typeface="GT Walsheim Pro" panose="00000500000000000000" pitchFamily="2" charset="-18"/>
              </a:rPr>
              <a:t>October</a:t>
            </a:r>
            <a:r>
              <a:rPr kumimoji="0" lang="en-GB" sz="100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 and </a:t>
            </a:r>
            <a:r>
              <a:rPr kumimoji="0" lang="en-GB" sz="1000" b="1"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earns 119€ </a:t>
            </a:r>
            <a:r>
              <a:rPr kumimoji="0" lang="en-GB" sz="100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in bonus.</a:t>
            </a:r>
          </a:p>
        </p:txBody>
      </p:sp>
      <p:pic>
        <p:nvPicPr>
          <p:cNvPr id="3" name="Obraz 2" descr="Obraz zawierający Ludzka twarz, uśmiech, osoba, ubrania&#10;&#10;Opis wygenerowany automatycznie">
            <a:extLst>
              <a:ext uri="{FF2B5EF4-FFF2-40B4-BE49-F238E27FC236}">
                <a16:creationId xmlns:a16="http://schemas.microsoft.com/office/drawing/2014/main" id="{D8F85BDC-9150-DD39-46A6-7DF2CE44D1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7872" y="796220"/>
            <a:ext cx="1179227" cy="1179227"/>
          </a:xfrm>
          <a:prstGeom prst="rect">
            <a:avLst/>
          </a:prstGeom>
        </p:spPr>
      </p:pic>
      <p:pic>
        <p:nvPicPr>
          <p:cNvPr id="4" name="Obraz 3" descr="Obraz zawierający Ludzka twarz, uśmiech, osoba, ubrania&#10;&#10;Opis wygenerowany automatycznie">
            <a:extLst>
              <a:ext uri="{FF2B5EF4-FFF2-40B4-BE49-F238E27FC236}">
                <a16:creationId xmlns:a16="http://schemas.microsoft.com/office/drawing/2014/main" id="{CDFDBABD-9C37-E01F-E3CA-73AA813DE04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58776" y="873746"/>
            <a:ext cx="1179227" cy="1179227"/>
          </a:xfrm>
          <a:prstGeom prst="rect">
            <a:avLst/>
          </a:prstGeom>
        </p:spPr>
      </p:pic>
      <p:grpSp>
        <p:nvGrpSpPr>
          <p:cNvPr id="15" name="Grupa 14">
            <a:extLst>
              <a:ext uri="{FF2B5EF4-FFF2-40B4-BE49-F238E27FC236}">
                <a16:creationId xmlns:a16="http://schemas.microsoft.com/office/drawing/2014/main" id="{8DAC8AC6-F5D3-C4EE-35C7-6539BF6655A0}"/>
              </a:ext>
            </a:extLst>
          </p:cNvPr>
          <p:cNvGrpSpPr/>
          <p:nvPr/>
        </p:nvGrpSpPr>
        <p:grpSpPr>
          <a:xfrm>
            <a:off x="2406563" y="795901"/>
            <a:ext cx="469987" cy="469987"/>
            <a:chOff x="2406563" y="795901"/>
            <a:chExt cx="469987" cy="469987"/>
          </a:xfrm>
        </p:grpSpPr>
        <p:pic>
          <p:nvPicPr>
            <p:cNvPr id="13" name="Obraz 12" descr="Obraz zawierający krąg&#10;&#10;Opis wygenerowany automatycznie">
              <a:extLst>
                <a:ext uri="{FF2B5EF4-FFF2-40B4-BE49-F238E27FC236}">
                  <a16:creationId xmlns:a16="http://schemas.microsoft.com/office/drawing/2014/main" id="{78CCFFA6-7CCE-C631-FD8E-1C3CFF1D8B0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14" name="pole tekstowe 13">
              <a:extLst>
                <a:ext uri="{FF2B5EF4-FFF2-40B4-BE49-F238E27FC236}">
                  <a16:creationId xmlns:a16="http://schemas.microsoft.com/office/drawing/2014/main" id="{9F5F3DF3-6D7C-4F29-0514-0DBC5209AFFB}"/>
                </a:ext>
              </a:extLst>
            </p:cNvPr>
            <p:cNvSpPr txBox="1"/>
            <p:nvPr/>
          </p:nvSpPr>
          <p:spPr>
            <a:xfrm>
              <a:off x="2444663" y="892394"/>
              <a:ext cx="393786" cy="276999"/>
            </a:xfrm>
            <a:prstGeom prst="rect">
              <a:avLst/>
            </a:prstGeom>
            <a:noFill/>
          </p:spPr>
          <p:txBody>
            <a:bodyPr wrap="square" rtlCol="0">
              <a:spAutoFit/>
            </a:bodyPr>
            <a:lstStyle/>
            <a:p>
              <a:pPr algn="ctr"/>
              <a:r>
                <a:rPr lang="pl-PL" sz="1200">
                  <a:solidFill>
                    <a:schemeClr val="bg1"/>
                  </a:solidFill>
                  <a:latin typeface="GT Walsheim Pro" panose="00000500000000000000" pitchFamily="2" charset="-18"/>
                </a:rPr>
                <a:t>RC</a:t>
              </a:r>
              <a:endParaRPr lang="en-US" sz="1200">
                <a:solidFill>
                  <a:schemeClr val="bg1"/>
                </a:solidFill>
                <a:latin typeface="GT Walsheim Pro" panose="00000500000000000000" pitchFamily="2" charset="-18"/>
              </a:endParaRPr>
            </a:p>
          </p:txBody>
        </p:sp>
      </p:grpSp>
      <p:grpSp>
        <p:nvGrpSpPr>
          <p:cNvPr id="16" name="Grupa 15">
            <a:extLst>
              <a:ext uri="{FF2B5EF4-FFF2-40B4-BE49-F238E27FC236}">
                <a16:creationId xmlns:a16="http://schemas.microsoft.com/office/drawing/2014/main" id="{DF66262C-A7B1-55CB-239D-9DB656757AC8}"/>
              </a:ext>
            </a:extLst>
          </p:cNvPr>
          <p:cNvGrpSpPr/>
          <p:nvPr/>
        </p:nvGrpSpPr>
        <p:grpSpPr>
          <a:xfrm>
            <a:off x="2928936" y="795899"/>
            <a:ext cx="469987" cy="469987"/>
            <a:chOff x="2406563" y="795901"/>
            <a:chExt cx="469987" cy="469987"/>
          </a:xfrm>
        </p:grpSpPr>
        <p:pic>
          <p:nvPicPr>
            <p:cNvPr id="17" name="Obraz 16" descr="Obraz zawierający krąg&#10;&#10;Opis wygenerowany automatycznie">
              <a:extLst>
                <a:ext uri="{FF2B5EF4-FFF2-40B4-BE49-F238E27FC236}">
                  <a16:creationId xmlns:a16="http://schemas.microsoft.com/office/drawing/2014/main" id="{06C25D87-9472-5B2D-CD01-9EF1DD31ACA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18" name="pole tekstowe 17">
              <a:extLst>
                <a:ext uri="{FF2B5EF4-FFF2-40B4-BE49-F238E27FC236}">
                  <a16:creationId xmlns:a16="http://schemas.microsoft.com/office/drawing/2014/main" id="{6B59C383-D6B5-86B7-FB9A-52199895B10D}"/>
                </a:ext>
              </a:extLst>
            </p:cNvPr>
            <p:cNvSpPr txBox="1"/>
            <p:nvPr/>
          </p:nvSpPr>
          <p:spPr>
            <a:xfrm>
              <a:off x="2444663" y="892394"/>
              <a:ext cx="393786" cy="276999"/>
            </a:xfrm>
            <a:prstGeom prst="rect">
              <a:avLst/>
            </a:prstGeom>
            <a:noFill/>
          </p:spPr>
          <p:txBody>
            <a:bodyPr wrap="square" rtlCol="0">
              <a:spAutoFit/>
            </a:bodyPr>
            <a:lstStyle/>
            <a:p>
              <a:pPr algn="ctr"/>
              <a:r>
                <a:rPr lang="pl-PL" sz="1200">
                  <a:solidFill>
                    <a:schemeClr val="bg1"/>
                  </a:solidFill>
                  <a:latin typeface="GT Walsheim Pro" panose="00000500000000000000" pitchFamily="2" charset="-18"/>
                </a:rPr>
                <a:t>RC</a:t>
              </a:r>
              <a:endParaRPr lang="en-US" sz="1200">
                <a:solidFill>
                  <a:schemeClr val="bg1"/>
                </a:solidFill>
                <a:latin typeface="GT Walsheim Pro" panose="00000500000000000000" pitchFamily="2" charset="-18"/>
              </a:endParaRPr>
            </a:p>
          </p:txBody>
        </p:sp>
      </p:grpSp>
      <p:grpSp>
        <p:nvGrpSpPr>
          <p:cNvPr id="19" name="Grupa 18">
            <a:extLst>
              <a:ext uri="{FF2B5EF4-FFF2-40B4-BE49-F238E27FC236}">
                <a16:creationId xmlns:a16="http://schemas.microsoft.com/office/drawing/2014/main" id="{8FF25F33-F611-AEC4-E778-6727DE8C5B8F}"/>
              </a:ext>
            </a:extLst>
          </p:cNvPr>
          <p:cNvGrpSpPr/>
          <p:nvPr/>
        </p:nvGrpSpPr>
        <p:grpSpPr>
          <a:xfrm>
            <a:off x="2315621" y="1385833"/>
            <a:ext cx="764658" cy="589614"/>
            <a:chOff x="2489104" y="731020"/>
            <a:chExt cx="443534" cy="342001"/>
          </a:xfrm>
        </p:grpSpPr>
        <p:sp>
          <p:nvSpPr>
            <p:cNvPr id="20" name="Owal 19">
              <a:extLst>
                <a:ext uri="{FF2B5EF4-FFF2-40B4-BE49-F238E27FC236}">
                  <a16:creationId xmlns:a16="http://schemas.microsoft.com/office/drawing/2014/main" id="{6C54A87B-A404-BB8B-05D9-17651622C775}"/>
                </a:ext>
              </a:extLst>
            </p:cNvPr>
            <p:cNvSpPr/>
            <p:nvPr/>
          </p:nvSpPr>
          <p:spPr>
            <a:xfrm>
              <a:off x="2540004" y="731020"/>
              <a:ext cx="342001" cy="342001"/>
            </a:xfrm>
            <a:prstGeom prst="ellipse">
              <a:avLst/>
            </a:prstGeom>
            <a:gradFill flip="none" rotWithShape="1">
              <a:gsLst>
                <a:gs pos="0">
                  <a:srgbClr val="4A8FB2"/>
                </a:gs>
                <a:gs pos="50000">
                  <a:srgbClr val="4A8FB2"/>
                </a:gs>
                <a:gs pos="100000">
                  <a:srgbClr val="6FB2CE"/>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
                <a:latin typeface="GT Walsheim Pro" panose="00000500000000000000" pitchFamily="2" charset="-18"/>
              </a:endParaRPr>
            </a:p>
          </p:txBody>
        </p:sp>
        <p:sp>
          <p:nvSpPr>
            <p:cNvPr id="21" name="pole tekstowe 20">
              <a:extLst>
                <a:ext uri="{FF2B5EF4-FFF2-40B4-BE49-F238E27FC236}">
                  <a16:creationId xmlns:a16="http://schemas.microsoft.com/office/drawing/2014/main" id="{FB93CB93-2166-C96D-47CF-A24D2901F272}"/>
                </a:ext>
              </a:extLst>
            </p:cNvPr>
            <p:cNvSpPr txBox="1"/>
            <p:nvPr/>
          </p:nvSpPr>
          <p:spPr>
            <a:xfrm>
              <a:off x="2489104" y="803832"/>
              <a:ext cx="443534" cy="196376"/>
            </a:xfrm>
            <a:prstGeom prst="rect">
              <a:avLst/>
            </a:prstGeom>
            <a:noFill/>
          </p:spPr>
          <p:txBody>
            <a:bodyPr wrap="square" rtlCol="0">
              <a:spAutoFit/>
            </a:bodyPr>
            <a:lstStyle/>
            <a:p>
              <a:pPr algn="ctr"/>
              <a:r>
                <a:rPr lang="pl-PL" sz="1600">
                  <a:solidFill>
                    <a:schemeClr val="bg1"/>
                  </a:solidFill>
                  <a:latin typeface="GT Walsheim Pro" panose="00000500000000000000" pitchFamily="2" charset="-18"/>
                </a:rPr>
                <a:t>ABO</a:t>
              </a:r>
              <a:endParaRPr lang="en-US" sz="1600">
                <a:solidFill>
                  <a:schemeClr val="bg1"/>
                </a:solidFill>
                <a:latin typeface="GT Walsheim Pro" panose="00000500000000000000" pitchFamily="2" charset="-18"/>
              </a:endParaRPr>
            </a:p>
          </p:txBody>
        </p:sp>
      </p:grpSp>
      <p:pic>
        <p:nvPicPr>
          <p:cNvPr id="22" name="Obraz 21" descr="Obraz zawierający krąg&#10;&#10;Opis wygenerowany automatycznie">
            <a:extLst>
              <a:ext uri="{FF2B5EF4-FFF2-40B4-BE49-F238E27FC236}">
                <a16:creationId xmlns:a16="http://schemas.microsoft.com/office/drawing/2014/main" id="{FB0B77BB-B50C-F586-8B51-6CF7A6A1311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06563" y="790288"/>
            <a:ext cx="469987" cy="469987"/>
          </a:xfrm>
          <a:prstGeom prst="rect">
            <a:avLst/>
          </a:prstGeom>
        </p:spPr>
      </p:pic>
      <p:sp>
        <p:nvSpPr>
          <p:cNvPr id="23" name="pole tekstowe 22">
            <a:extLst>
              <a:ext uri="{FF2B5EF4-FFF2-40B4-BE49-F238E27FC236}">
                <a16:creationId xmlns:a16="http://schemas.microsoft.com/office/drawing/2014/main" id="{D4EE46F1-FF22-F01D-D853-781F6E48FF90}"/>
              </a:ext>
            </a:extLst>
          </p:cNvPr>
          <p:cNvSpPr txBox="1"/>
          <p:nvPr/>
        </p:nvSpPr>
        <p:spPr>
          <a:xfrm>
            <a:off x="2444663" y="893293"/>
            <a:ext cx="393786" cy="276999"/>
          </a:xfrm>
          <a:prstGeom prst="rect">
            <a:avLst/>
          </a:prstGeom>
          <a:noFill/>
        </p:spPr>
        <p:txBody>
          <a:bodyPr wrap="square" rtlCol="0">
            <a:spAutoFit/>
          </a:bodyPr>
          <a:lstStyle/>
          <a:p>
            <a:pPr algn="ctr"/>
            <a:r>
              <a:rPr lang="pl-PL" sz="1200">
                <a:solidFill>
                  <a:schemeClr val="bg1"/>
                </a:solidFill>
                <a:latin typeface="GT Walsheim Pro" panose="00000500000000000000" pitchFamily="2" charset="-18"/>
              </a:rPr>
              <a:t>RC</a:t>
            </a:r>
            <a:endParaRPr lang="en-US" sz="1200">
              <a:solidFill>
                <a:schemeClr val="bg1"/>
              </a:solidFill>
              <a:latin typeface="GT Walsheim Pro" panose="00000500000000000000" pitchFamily="2" charset="-18"/>
            </a:endParaRPr>
          </a:p>
        </p:txBody>
      </p:sp>
      <p:grpSp>
        <p:nvGrpSpPr>
          <p:cNvPr id="24" name="Grupa 23">
            <a:extLst>
              <a:ext uri="{FF2B5EF4-FFF2-40B4-BE49-F238E27FC236}">
                <a16:creationId xmlns:a16="http://schemas.microsoft.com/office/drawing/2014/main" id="{E3113C68-4E11-5AAE-E9E4-49D6532C04B2}"/>
              </a:ext>
            </a:extLst>
          </p:cNvPr>
          <p:cNvGrpSpPr/>
          <p:nvPr/>
        </p:nvGrpSpPr>
        <p:grpSpPr>
          <a:xfrm>
            <a:off x="6190291" y="873746"/>
            <a:ext cx="410649" cy="326320"/>
            <a:chOff x="2345834" y="795901"/>
            <a:chExt cx="591443" cy="469987"/>
          </a:xfrm>
        </p:grpSpPr>
        <p:pic>
          <p:nvPicPr>
            <p:cNvPr id="25" name="Obraz 24" descr="Obraz zawierający krąg&#10;&#10;Opis wygenerowany automatycznie">
              <a:extLst>
                <a:ext uri="{FF2B5EF4-FFF2-40B4-BE49-F238E27FC236}">
                  <a16:creationId xmlns:a16="http://schemas.microsoft.com/office/drawing/2014/main" id="{10943623-46A3-6702-A952-16AEA7C2844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26" name="pole tekstowe 25">
              <a:extLst>
                <a:ext uri="{FF2B5EF4-FFF2-40B4-BE49-F238E27FC236}">
                  <a16:creationId xmlns:a16="http://schemas.microsoft.com/office/drawing/2014/main" id="{EFA50654-5437-F79C-54AE-3C0C735A342B}"/>
                </a:ext>
              </a:extLst>
            </p:cNvPr>
            <p:cNvSpPr txBox="1"/>
            <p:nvPr/>
          </p:nvSpPr>
          <p:spPr>
            <a:xfrm>
              <a:off x="2345834" y="878458"/>
              <a:ext cx="591443" cy="310296"/>
            </a:xfrm>
            <a:prstGeom prst="rect">
              <a:avLst/>
            </a:prstGeom>
            <a:noFill/>
          </p:spPr>
          <p:txBody>
            <a:bodyPr wrap="square" rtlCol="0">
              <a:spAutoFit/>
            </a:bodyPr>
            <a:lstStyle/>
            <a:p>
              <a:pPr algn="ctr"/>
              <a:r>
                <a:rPr lang="pl-PL" sz="800">
                  <a:solidFill>
                    <a:schemeClr val="bg1"/>
                  </a:solidFill>
                  <a:latin typeface="GT Walsheim Pro" panose="00000500000000000000" pitchFamily="2" charset="-18"/>
                </a:rPr>
                <a:t>RC</a:t>
              </a:r>
              <a:endParaRPr lang="en-US" sz="800">
                <a:solidFill>
                  <a:schemeClr val="bg1"/>
                </a:solidFill>
                <a:latin typeface="GT Walsheim Pro" panose="00000500000000000000" pitchFamily="2" charset="-18"/>
              </a:endParaRPr>
            </a:p>
          </p:txBody>
        </p:sp>
      </p:grpSp>
      <p:grpSp>
        <p:nvGrpSpPr>
          <p:cNvPr id="27" name="Grupa 26">
            <a:extLst>
              <a:ext uri="{FF2B5EF4-FFF2-40B4-BE49-F238E27FC236}">
                <a16:creationId xmlns:a16="http://schemas.microsoft.com/office/drawing/2014/main" id="{4C51C50F-B6DE-0AF3-38D2-F75B472EF3C3}"/>
              </a:ext>
            </a:extLst>
          </p:cNvPr>
          <p:cNvGrpSpPr/>
          <p:nvPr/>
        </p:nvGrpSpPr>
        <p:grpSpPr>
          <a:xfrm>
            <a:off x="6044980" y="1297805"/>
            <a:ext cx="410649" cy="326320"/>
            <a:chOff x="2345834" y="795901"/>
            <a:chExt cx="591443" cy="469987"/>
          </a:xfrm>
        </p:grpSpPr>
        <p:pic>
          <p:nvPicPr>
            <p:cNvPr id="28" name="Obraz 27" descr="Obraz zawierający krąg&#10;&#10;Opis wygenerowany automatycznie">
              <a:extLst>
                <a:ext uri="{FF2B5EF4-FFF2-40B4-BE49-F238E27FC236}">
                  <a16:creationId xmlns:a16="http://schemas.microsoft.com/office/drawing/2014/main" id="{70D78BCC-7338-A706-321B-9314D350E50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29" name="pole tekstowe 28">
              <a:extLst>
                <a:ext uri="{FF2B5EF4-FFF2-40B4-BE49-F238E27FC236}">
                  <a16:creationId xmlns:a16="http://schemas.microsoft.com/office/drawing/2014/main" id="{7A110BA4-2F95-FC83-5A20-92CC967CBFD0}"/>
                </a:ext>
              </a:extLst>
            </p:cNvPr>
            <p:cNvSpPr txBox="1"/>
            <p:nvPr/>
          </p:nvSpPr>
          <p:spPr>
            <a:xfrm>
              <a:off x="2345834" y="878458"/>
              <a:ext cx="591443" cy="310296"/>
            </a:xfrm>
            <a:prstGeom prst="rect">
              <a:avLst/>
            </a:prstGeom>
            <a:noFill/>
          </p:spPr>
          <p:txBody>
            <a:bodyPr wrap="square" rtlCol="0">
              <a:spAutoFit/>
            </a:bodyPr>
            <a:lstStyle/>
            <a:p>
              <a:pPr algn="ctr"/>
              <a:r>
                <a:rPr lang="pl-PL" sz="800">
                  <a:solidFill>
                    <a:schemeClr val="bg1"/>
                  </a:solidFill>
                  <a:latin typeface="GT Walsheim Pro" panose="00000500000000000000" pitchFamily="2" charset="-18"/>
                </a:rPr>
                <a:t>RC</a:t>
              </a:r>
              <a:endParaRPr lang="en-US" sz="800">
                <a:solidFill>
                  <a:schemeClr val="bg1"/>
                </a:solidFill>
                <a:latin typeface="GT Walsheim Pro" panose="00000500000000000000" pitchFamily="2" charset="-18"/>
              </a:endParaRPr>
            </a:p>
          </p:txBody>
        </p:sp>
      </p:grpSp>
      <p:grpSp>
        <p:nvGrpSpPr>
          <p:cNvPr id="30" name="Grupa 29">
            <a:extLst>
              <a:ext uri="{FF2B5EF4-FFF2-40B4-BE49-F238E27FC236}">
                <a16:creationId xmlns:a16="http://schemas.microsoft.com/office/drawing/2014/main" id="{6CD41C19-5304-6580-C384-2ED3868AC1DB}"/>
              </a:ext>
            </a:extLst>
          </p:cNvPr>
          <p:cNvGrpSpPr/>
          <p:nvPr/>
        </p:nvGrpSpPr>
        <p:grpSpPr>
          <a:xfrm>
            <a:off x="6190290" y="1725630"/>
            <a:ext cx="410649" cy="326320"/>
            <a:chOff x="2345834" y="795901"/>
            <a:chExt cx="591443" cy="469987"/>
          </a:xfrm>
        </p:grpSpPr>
        <p:pic>
          <p:nvPicPr>
            <p:cNvPr id="31" name="Obraz 30" descr="Obraz zawierający krąg&#10;&#10;Opis wygenerowany automatycznie">
              <a:extLst>
                <a:ext uri="{FF2B5EF4-FFF2-40B4-BE49-F238E27FC236}">
                  <a16:creationId xmlns:a16="http://schemas.microsoft.com/office/drawing/2014/main" id="{1F8C3C46-BC66-B452-E2BA-CCD5DA3B80D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32" name="pole tekstowe 31">
              <a:extLst>
                <a:ext uri="{FF2B5EF4-FFF2-40B4-BE49-F238E27FC236}">
                  <a16:creationId xmlns:a16="http://schemas.microsoft.com/office/drawing/2014/main" id="{567CD7E0-E992-ADC1-FCD3-0D0EC8FDB564}"/>
                </a:ext>
              </a:extLst>
            </p:cNvPr>
            <p:cNvSpPr txBox="1"/>
            <p:nvPr/>
          </p:nvSpPr>
          <p:spPr>
            <a:xfrm>
              <a:off x="2345834" y="878458"/>
              <a:ext cx="591443" cy="310296"/>
            </a:xfrm>
            <a:prstGeom prst="rect">
              <a:avLst/>
            </a:prstGeom>
            <a:noFill/>
          </p:spPr>
          <p:txBody>
            <a:bodyPr wrap="square" rtlCol="0">
              <a:spAutoFit/>
            </a:bodyPr>
            <a:lstStyle/>
            <a:p>
              <a:pPr algn="ctr"/>
              <a:r>
                <a:rPr lang="pl-PL" sz="800">
                  <a:solidFill>
                    <a:schemeClr val="bg1"/>
                  </a:solidFill>
                  <a:latin typeface="GT Walsheim Pro" panose="00000500000000000000" pitchFamily="2" charset="-18"/>
                </a:rPr>
                <a:t>RC</a:t>
              </a:r>
              <a:endParaRPr lang="en-US" sz="800">
                <a:solidFill>
                  <a:schemeClr val="bg1"/>
                </a:solidFill>
                <a:latin typeface="GT Walsheim Pro" panose="00000500000000000000" pitchFamily="2" charset="-18"/>
              </a:endParaRPr>
            </a:p>
          </p:txBody>
        </p:sp>
      </p:grpSp>
      <p:grpSp>
        <p:nvGrpSpPr>
          <p:cNvPr id="33" name="Grupa 32">
            <a:extLst>
              <a:ext uri="{FF2B5EF4-FFF2-40B4-BE49-F238E27FC236}">
                <a16:creationId xmlns:a16="http://schemas.microsoft.com/office/drawing/2014/main" id="{4D901A3E-9DFA-BCA1-D5C9-FB8BAB03893C}"/>
              </a:ext>
            </a:extLst>
          </p:cNvPr>
          <p:cNvGrpSpPr/>
          <p:nvPr/>
        </p:nvGrpSpPr>
        <p:grpSpPr>
          <a:xfrm>
            <a:off x="8159272" y="770895"/>
            <a:ext cx="353698" cy="281064"/>
            <a:chOff x="2341853" y="795901"/>
            <a:chExt cx="591443" cy="469987"/>
          </a:xfrm>
        </p:grpSpPr>
        <p:pic>
          <p:nvPicPr>
            <p:cNvPr id="34" name="Obraz 33" descr="Obraz zawierający krąg&#10;&#10;Opis wygenerowany automatycznie">
              <a:extLst>
                <a:ext uri="{FF2B5EF4-FFF2-40B4-BE49-F238E27FC236}">
                  <a16:creationId xmlns:a16="http://schemas.microsoft.com/office/drawing/2014/main" id="{D01D65F3-A438-0B1E-0D93-575F02B51E4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35" name="pole tekstowe 34">
              <a:extLst>
                <a:ext uri="{FF2B5EF4-FFF2-40B4-BE49-F238E27FC236}">
                  <a16:creationId xmlns:a16="http://schemas.microsoft.com/office/drawing/2014/main" id="{5F4B4C65-E887-1EBC-C90E-A75AE0DDDD52}"/>
                </a:ext>
              </a:extLst>
            </p:cNvPr>
            <p:cNvSpPr txBox="1"/>
            <p:nvPr/>
          </p:nvSpPr>
          <p:spPr>
            <a:xfrm>
              <a:off x="2341853" y="848912"/>
              <a:ext cx="591443" cy="310296"/>
            </a:xfrm>
            <a:prstGeom prst="rect">
              <a:avLst/>
            </a:prstGeom>
            <a:noFill/>
          </p:spPr>
          <p:txBody>
            <a:bodyPr wrap="square" rtlCol="0">
              <a:spAutoFit/>
            </a:bodyPr>
            <a:lstStyle/>
            <a:p>
              <a:pPr algn="ctr"/>
              <a:r>
                <a:rPr lang="pl-PL" sz="800">
                  <a:solidFill>
                    <a:schemeClr val="bg1"/>
                  </a:solidFill>
                  <a:latin typeface="GT Walsheim Pro" panose="00000500000000000000" pitchFamily="2" charset="-18"/>
                </a:rPr>
                <a:t>RC</a:t>
              </a:r>
              <a:endParaRPr lang="en-US" sz="800">
                <a:solidFill>
                  <a:schemeClr val="bg1"/>
                </a:solidFill>
                <a:latin typeface="GT Walsheim Pro" panose="00000500000000000000" pitchFamily="2" charset="-18"/>
              </a:endParaRPr>
            </a:p>
          </p:txBody>
        </p:sp>
      </p:grpSp>
      <p:grpSp>
        <p:nvGrpSpPr>
          <p:cNvPr id="36" name="Grupa 35">
            <a:extLst>
              <a:ext uri="{FF2B5EF4-FFF2-40B4-BE49-F238E27FC236}">
                <a16:creationId xmlns:a16="http://schemas.microsoft.com/office/drawing/2014/main" id="{DFDDBDF8-132D-BBBF-58AF-46F5CFBBD3D8}"/>
              </a:ext>
            </a:extLst>
          </p:cNvPr>
          <p:cNvGrpSpPr/>
          <p:nvPr/>
        </p:nvGrpSpPr>
        <p:grpSpPr>
          <a:xfrm>
            <a:off x="7753448" y="853438"/>
            <a:ext cx="515447" cy="401801"/>
            <a:chOff x="2509188" y="733123"/>
            <a:chExt cx="443534" cy="345744"/>
          </a:xfrm>
        </p:grpSpPr>
        <p:sp>
          <p:nvSpPr>
            <p:cNvPr id="37" name="Owal 36">
              <a:extLst>
                <a:ext uri="{FF2B5EF4-FFF2-40B4-BE49-F238E27FC236}">
                  <a16:creationId xmlns:a16="http://schemas.microsoft.com/office/drawing/2014/main" id="{1963F6A4-4367-6304-294D-F6FD1FDEADD0}"/>
                </a:ext>
              </a:extLst>
            </p:cNvPr>
            <p:cNvSpPr/>
            <p:nvPr/>
          </p:nvSpPr>
          <p:spPr>
            <a:xfrm>
              <a:off x="2556836" y="733123"/>
              <a:ext cx="345743" cy="345744"/>
            </a:xfrm>
            <a:prstGeom prst="ellipse">
              <a:avLst/>
            </a:prstGeom>
            <a:gradFill flip="none" rotWithShape="1">
              <a:gsLst>
                <a:gs pos="0">
                  <a:srgbClr val="4A8FB2"/>
                </a:gs>
                <a:gs pos="50000">
                  <a:srgbClr val="4A8FB2"/>
                </a:gs>
                <a:gs pos="100000">
                  <a:srgbClr val="6FB2CE"/>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
                <a:latin typeface="GT Walsheim Pro" panose="00000500000000000000" pitchFamily="2" charset="-18"/>
              </a:endParaRPr>
            </a:p>
          </p:txBody>
        </p:sp>
        <p:sp>
          <p:nvSpPr>
            <p:cNvPr id="38" name="pole tekstowe 37">
              <a:extLst>
                <a:ext uri="{FF2B5EF4-FFF2-40B4-BE49-F238E27FC236}">
                  <a16:creationId xmlns:a16="http://schemas.microsoft.com/office/drawing/2014/main" id="{F503C900-E2A0-7BB7-7A2F-1922E13AAEF6}"/>
                </a:ext>
              </a:extLst>
            </p:cNvPr>
            <p:cNvSpPr txBox="1"/>
            <p:nvPr/>
          </p:nvSpPr>
          <p:spPr>
            <a:xfrm>
              <a:off x="2509188" y="783566"/>
              <a:ext cx="443534" cy="238354"/>
            </a:xfrm>
            <a:prstGeom prst="rect">
              <a:avLst/>
            </a:prstGeom>
            <a:noFill/>
          </p:spPr>
          <p:txBody>
            <a:bodyPr wrap="square" rtlCol="0">
              <a:spAutoFit/>
            </a:bodyPr>
            <a:lstStyle/>
            <a:p>
              <a:pPr algn="ctr"/>
              <a:r>
                <a:rPr lang="pl-PL" sz="1200">
                  <a:solidFill>
                    <a:schemeClr val="bg1"/>
                  </a:solidFill>
                  <a:latin typeface="GT Walsheim Pro" panose="00000500000000000000" pitchFamily="2" charset="-18"/>
                </a:rPr>
                <a:t>ABO</a:t>
              </a:r>
              <a:endParaRPr lang="en-US" sz="1200">
                <a:solidFill>
                  <a:schemeClr val="bg1"/>
                </a:solidFill>
                <a:latin typeface="GT Walsheim Pro" panose="00000500000000000000" pitchFamily="2" charset="-18"/>
              </a:endParaRPr>
            </a:p>
          </p:txBody>
        </p:sp>
      </p:grpSp>
      <p:pic>
        <p:nvPicPr>
          <p:cNvPr id="42" name="Obraz 41" descr="Obraz zawierający tekst, Czcionka, Grafika, projekt graficzny&#10;&#10;Opis wygenerowany automatycznie">
            <a:extLst>
              <a:ext uri="{FF2B5EF4-FFF2-40B4-BE49-F238E27FC236}">
                <a16:creationId xmlns:a16="http://schemas.microsoft.com/office/drawing/2014/main" id="{EBD0C2A1-8770-3F11-EF8E-355452EE1F1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pic>
        <p:nvPicPr>
          <p:cNvPr id="5" name="Obraz 4" descr="Obraz zawierający Grafika, Czcionka, tekst, logo&#10;&#10;Opis wygenerowany automatycznie">
            <a:extLst>
              <a:ext uri="{FF2B5EF4-FFF2-40B4-BE49-F238E27FC236}">
                <a16:creationId xmlns:a16="http://schemas.microsoft.com/office/drawing/2014/main" id="{B493F6E9-1F54-89CF-F904-0FC3901504BC}"/>
              </a:ext>
            </a:extLst>
          </p:cNvPr>
          <p:cNvPicPr>
            <a:picLocks noChangeAspect="1"/>
          </p:cNvPicPr>
          <p:nvPr/>
        </p:nvPicPr>
        <p:blipFill rotWithShape="1">
          <a:blip r:embed="rId6">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pic>
        <p:nvPicPr>
          <p:cNvPr id="11" name="Obraz 15" descr="Obraz zawierający krąg, Grafika, Czcionka, zrzut ekranu&#10;&#10;Opis wygenerowany automatycznie">
            <a:extLst>
              <a:ext uri="{FF2B5EF4-FFF2-40B4-BE49-F238E27FC236}">
                <a16:creationId xmlns:a16="http://schemas.microsoft.com/office/drawing/2014/main" id="{2A4DDC49-476C-6B04-FD3D-5E7B61B24D6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86927" y="5550030"/>
            <a:ext cx="521531" cy="411313"/>
          </a:xfrm>
          <a:prstGeom prst="rect">
            <a:avLst/>
          </a:prstGeom>
        </p:spPr>
      </p:pic>
      <p:pic>
        <p:nvPicPr>
          <p:cNvPr id="44" name="Obraz 17" descr="Obraz zawierający krąg, Grafika, zrzut ekranu, Czcionka&#10;&#10;Opis wygenerowany automatycznie">
            <a:extLst>
              <a:ext uri="{FF2B5EF4-FFF2-40B4-BE49-F238E27FC236}">
                <a16:creationId xmlns:a16="http://schemas.microsoft.com/office/drawing/2014/main" id="{20CE7AA7-37D0-E570-7E6B-8924D7426F2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577250" y="5581373"/>
            <a:ext cx="541322" cy="373249"/>
          </a:xfrm>
          <a:prstGeom prst="rect">
            <a:avLst/>
          </a:prstGeom>
        </p:spPr>
      </p:pic>
    </p:spTree>
    <p:extLst>
      <p:ext uri="{BB962C8B-B14F-4D97-AF65-F5344CB8AC3E}">
        <p14:creationId xmlns:p14="http://schemas.microsoft.com/office/powerpoint/2010/main" val="23914493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pole tekstowe 3">
            <a:extLst>
              <a:ext uri="{FF2B5EF4-FFF2-40B4-BE49-F238E27FC236}">
                <a16:creationId xmlns:a16="http://schemas.microsoft.com/office/drawing/2014/main" id="{439511A4-193C-272C-6AE3-158DFCDDB9A7}"/>
              </a:ext>
            </a:extLst>
          </p:cNvPr>
          <p:cNvSpPr txBox="1"/>
          <p:nvPr/>
        </p:nvSpPr>
        <p:spPr>
          <a:xfrm>
            <a:off x="556240" y="4665587"/>
            <a:ext cx="8043011" cy="153888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dirty="0">
                <a:ln>
                  <a:noFill/>
                </a:ln>
                <a:solidFill>
                  <a:srgbClr val="0D7D86"/>
                </a:solidFill>
                <a:effectLst/>
                <a:uLnTx/>
                <a:uFillTx/>
                <a:latin typeface="GT Walsheim Pro" panose="00000500000000000000" pitchFamily="2" charset="-18"/>
                <a:ea typeface="+mn-ea"/>
                <a:cs typeface="+mn-cs"/>
              </a:rPr>
              <a:t>Further incentives from Month 5 </a:t>
            </a:r>
            <a:br>
              <a:rPr kumimoji="0" lang="en-GB" sz="3600" b="1" i="0" u="none" strike="noStrike" kern="1200" cap="none" spc="0" normalizeH="0" baseline="0" dirty="0">
                <a:ln>
                  <a:noFill/>
                </a:ln>
                <a:solidFill>
                  <a:srgbClr val="0D7D86"/>
                </a:solidFill>
                <a:effectLst/>
                <a:uLnTx/>
                <a:uFillTx/>
                <a:latin typeface="GT Walsheim Pro" panose="00000500000000000000" pitchFamily="2" charset="-18"/>
                <a:ea typeface="+mn-ea"/>
                <a:cs typeface="+mn-cs"/>
              </a:rPr>
            </a:br>
            <a:r>
              <a:rPr kumimoji="0" lang="en-GB" sz="3600" b="1" i="0" u="none" strike="noStrike" kern="1200" cap="none" spc="0" normalizeH="0" baseline="0" dirty="0">
                <a:ln>
                  <a:noFill/>
                </a:ln>
                <a:solidFill>
                  <a:srgbClr val="0D7D86"/>
                </a:solidFill>
                <a:effectLst/>
                <a:uLnTx/>
                <a:uFillTx/>
                <a:latin typeface="GT Walsheim Pro" panose="00000500000000000000" pitchFamily="2" charset="-18"/>
                <a:ea typeface="+mn-ea"/>
                <a:cs typeface="+mn-cs"/>
              </a:rPr>
              <a:t>of your Amway Journey*</a:t>
            </a:r>
          </a:p>
          <a:p>
            <a:pPr marL="0" marR="0" lvl="0" indent="0" algn="l" defTabSz="914400" rtl="0" eaLnBrk="1" fontAlgn="auto" latinLnBrk="0" hangingPunct="1">
              <a:lnSpc>
                <a:spcPct val="100000"/>
              </a:lnSpc>
              <a:spcBef>
                <a:spcPts val="1200"/>
              </a:spcBef>
              <a:spcAft>
                <a:spcPts val="0"/>
              </a:spcAft>
              <a:buClrTx/>
              <a:buSzTx/>
              <a:buFontTx/>
              <a:buNone/>
              <a:tabLst/>
              <a:defRPr/>
            </a:pPr>
            <a:r>
              <a:rPr kumimoji="0" lang="pl-PL" sz="1050" b="1" i="0" u="none" strike="noStrike" kern="1200" cap="none" spc="0" normalizeH="0" baseline="0" dirty="0">
                <a:ln>
                  <a:noFill/>
                </a:ln>
                <a:solidFill>
                  <a:srgbClr val="6B737B"/>
                </a:solidFill>
                <a:effectLst/>
                <a:uLnTx/>
                <a:uFillTx/>
                <a:latin typeface="GT Walsheim Pro" panose="00000500000000000000" pitchFamily="2" charset="-18"/>
                <a:ea typeface="+mn-ea"/>
                <a:cs typeface="+mn-cs"/>
              </a:rPr>
              <a:t>*</a:t>
            </a:r>
            <a:r>
              <a:rPr kumimoji="0" lang="en-US" sz="1050" b="1" i="0" u="none" strike="noStrike" kern="1200" cap="none" spc="0" normalizeH="0" baseline="0" dirty="0">
                <a:ln>
                  <a:noFill/>
                </a:ln>
                <a:solidFill>
                  <a:srgbClr val="6B737B"/>
                </a:solidFill>
                <a:effectLst/>
                <a:uLnTx/>
                <a:uFillTx/>
                <a:latin typeface="GT Walsheim Pro" panose="00000500000000000000" pitchFamily="2" charset="-18"/>
                <a:ea typeface="+mn-ea"/>
                <a:cs typeface="+mn-cs"/>
              </a:rPr>
              <a:t>Income is not guaranteed and may vary depending on business activity, structure or application of Core Plus</a:t>
            </a:r>
            <a:r>
              <a:rPr kumimoji="0" lang="en-US" sz="1050" b="1" i="0" u="none" strike="noStrike" kern="1200" cap="none" spc="0" normalizeH="0" baseline="0" dirty="0">
                <a:ln>
                  <a:noFill/>
                </a:ln>
                <a:solidFill>
                  <a:srgbClr val="6B737B"/>
                </a:solidFill>
                <a:effectLst/>
                <a:uLnTx/>
                <a:uFillTx/>
                <a:latin typeface="Times New Roman" panose="02020603050405020304" pitchFamily="18" charset="0"/>
                <a:cs typeface="Times New Roman" panose="02020603050405020304" pitchFamily="18" charset="0"/>
              </a:rPr>
              <a:t>⁺</a:t>
            </a:r>
            <a:r>
              <a:rPr kumimoji="0" lang="en-US" sz="1050" b="1" i="0" u="none" strike="noStrike" kern="1200" cap="none" spc="0" normalizeH="0" baseline="0" dirty="0">
                <a:ln>
                  <a:noFill/>
                </a:ln>
                <a:solidFill>
                  <a:srgbClr val="6B737B"/>
                </a:solidFill>
                <a:effectLst/>
                <a:uLnTx/>
                <a:uFillTx/>
                <a:latin typeface="GT Walsheim Pro" panose="00000500000000000000" pitchFamily="2" charset="-18"/>
                <a:ea typeface="+mn-ea"/>
                <a:cs typeface="+mn-cs"/>
              </a:rPr>
              <a:t> incentives.</a:t>
            </a:r>
            <a:endParaRPr kumimoji="0" lang="en-GB" sz="1050" b="0" i="0" u="none" strike="sngStrike" kern="1200" cap="none" spc="0" normalizeH="0" baseline="0" dirty="0">
              <a:ln>
                <a:noFill/>
              </a:ln>
              <a:solidFill>
                <a:srgbClr val="6B737B"/>
              </a:solidFill>
              <a:effectLst/>
              <a:uLnTx/>
              <a:uFillTx/>
              <a:latin typeface="GT Walsheim Pro" panose="00000500000000000000" pitchFamily="2" charset="-18"/>
              <a:ea typeface="+mn-ea"/>
              <a:cs typeface="+mn-cs"/>
            </a:endParaRPr>
          </a:p>
        </p:txBody>
      </p:sp>
      <p:pic>
        <p:nvPicPr>
          <p:cNvPr id="2" name="Obraz 1" descr="Obraz zawierający tekst, Czcionka, Grafika, projekt graficzny&#10;&#10;Opis wygenerowany automatycznie">
            <a:extLst>
              <a:ext uri="{FF2B5EF4-FFF2-40B4-BE49-F238E27FC236}">
                <a16:creationId xmlns:a16="http://schemas.microsoft.com/office/drawing/2014/main" id="{E1755FF9-06AA-A9D1-95D0-153B6509D4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spTree>
    <p:extLst>
      <p:ext uri="{BB962C8B-B14F-4D97-AF65-F5344CB8AC3E}">
        <p14:creationId xmlns:p14="http://schemas.microsoft.com/office/powerpoint/2010/main" val="7965528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Prostokąt 54">
            <a:extLst>
              <a:ext uri="{FF2B5EF4-FFF2-40B4-BE49-F238E27FC236}">
                <a16:creationId xmlns:a16="http://schemas.microsoft.com/office/drawing/2014/main" id="{95947A92-9519-6BE4-D1C8-3730DEA5B6E2}"/>
              </a:ext>
            </a:extLst>
          </p:cNvPr>
          <p:cNvSpPr/>
          <p:nvPr/>
        </p:nvSpPr>
        <p:spPr>
          <a:xfrm>
            <a:off x="1047381" y="509537"/>
            <a:ext cx="996018" cy="218250"/>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a:ln>
                  <a:noFill/>
                </a:ln>
                <a:solidFill>
                  <a:prstClr val="white"/>
                </a:solidFill>
                <a:effectLst/>
                <a:uLnTx/>
                <a:uFillTx/>
                <a:latin typeface="Calibri" panose="020F0502020204030204"/>
                <a:ea typeface="+mn-ea"/>
                <a:cs typeface="+mn-cs"/>
              </a:rPr>
              <a:t>Month </a:t>
            </a:r>
            <a:r>
              <a:rPr kumimoji="0" lang="pl-PL" sz="1400" b="1" i="0" u="none" strike="noStrike" kern="1200" cap="none" spc="0" normalizeH="0" baseline="0">
                <a:ln>
                  <a:noFill/>
                </a:ln>
                <a:solidFill>
                  <a:prstClr val="white"/>
                </a:solidFill>
                <a:effectLst/>
                <a:uLnTx/>
                <a:uFillTx/>
                <a:latin typeface="Calibri" panose="020F0502020204030204"/>
                <a:ea typeface="+mn-ea"/>
                <a:cs typeface="+mn-cs"/>
              </a:rPr>
              <a:t>5</a:t>
            </a:r>
            <a:endParaRPr kumimoji="0" lang="en-GB" sz="1400" b="1" i="0" u="none" strike="noStrike" kern="1200" cap="none" spc="0" normalizeH="0" baseline="0">
              <a:ln>
                <a:noFill/>
              </a:ln>
              <a:solidFill>
                <a:prstClr val="white"/>
              </a:solidFill>
              <a:effectLst/>
              <a:uLnTx/>
              <a:uFillTx/>
              <a:latin typeface="Calibri" panose="020F0502020204030204"/>
              <a:ea typeface="+mn-ea"/>
              <a:cs typeface="+mn-cs"/>
            </a:endParaRPr>
          </a:p>
        </p:txBody>
      </p:sp>
      <p:sp>
        <p:nvSpPr>
          <p:cNvPr id="6" name="Prostokąt 54">
            <a:extLst>
              <a:ext uri="{FF2B5EF4-FFF2-40B4-BE49-F238E27FC236}">
                <a16:creationId xmlns:a16="http://schemas.microsoft.com/office/drawing/2014/main" id="{91B59AA9-157F-50EF-2953-70C4E6AA9EE0}"/>
              </a:ext>
            </a:extLst>
          </p:cNvPr>
          <p:cNvSpPr/>
          <p:nvPr/>
        </p:nvSpPr>
        <p:spPr>
          <a:xfrm>
            <a:off x="6096000" y="509537"/>
            <a:ext cx="996018" cy="218250"/>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a:ln>
                  <a:noFill/>
                </a:ln>
                <a:solidFill>
                  <a:prstClr val="white"/>
                </a:solidFill>
                <a:effectLst/>
                <a:uLnTx/>
                <a:uFillTx/>
                <a:latin typeface="Calibri" panose="020F0502020204030204"/>
                <a:ea typeface="+mn-ea"/>
                <a:cs typeface="+mn-cs"/>
              </a:rPr>
              <a:t>Month </a:t>
            </a:r>
            <a:r>
              <a:rPr kumimoji="0" lang="pl-PL" sz="1400" b="1" i="0" u="none" strike="noStrike" kern="1200" cap="none" spc="0" normalizeH="0" baseline="0">
                <a:ln>
                  <a:noFill/>
                </a:ln>
                <a:solidFill>
                  <a:prstClr val="white"/>
                </a:solidFill>
                <a:effectLst/>
                <a:uLnTx/>
                <a:uFillTx/>
                <a:latin typeface="Calibri" panose="020F0502020204030204"/>
                <a:ea typeface="+mn-ea"/>
                <a:cs typeface="+mn-cs"/>
              </a:rPr>
              <a:t>6</a:t>
            </a:r>
            <a:endParaRPr kumimoji="0" lang="en-GB" sz="1400" b="1" i="0" u="none" strike="noStrike" kern="1200" cap="none" spc="0" normalizeH="0" baseline="0">
              <a:ln>
                <a:noFill/>
              </a:ln>
              <a:solidFill>
                <a:prstClr val="white"/>
              </a:solidFill>
              <a:effectLst/>
              <a:uLnTx/>
              <a:uFillTx/>
              <a:latin typeface="Calibri" panose="020F0502020204030204"/>
              <a:ea typeface="+mn-ea"/>
              <a:cs typeface="+mn-cs"/>
            </a:endParaRPr>
          </a:p>
        </p:txBody>
      </p:sp>
      <p:sp>
        <p:nvSpPr>
          <p:cNvPr id="7" name="Prostokąt 54">
            <a:extLst>
              <a:ext uri="{FF2B5EF4-FFF2-40B4-BE49-F238E27FC236}">
                <a16:creationId xmlns:a16="http://schemas.microsoft.com/office/drawing/2014/main" id="{F86CAD04-5F4D-99AE-D30A-F2BC958E016B}"/>
              </a:ext>
            </a:extLst>
          </p:cNvPr>
          <p:cNvSpPr/>
          <p:nvPr/>
        </p:nvSpPr>
        <p:spPr>
          <a:xfrm>
            <a:off x="1038050" y="3782348"/>
            <a:ext cx="4084456" cy="2310542"/>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w="762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rPr>
              <a:t>Ben’s personal </a:t>
            </a:r>
            <a:r>
              <a:rPr lang="en-GB" sz="900" dirty="0">
                <a:solidFill>
                  <a:prstClr val="white"/>
                </a:solidFill>
                <a:latin typeface="GT Walsheim Pro" panose="00000500000000000000" pitchFamily="2" charset="-18"/>
              </a:rPr>
              <a:t>orders</a:t>
            </a:r>
            <a:r>
              <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rPr>
              <a:t>:</a:t>
            </a:r>
          </a:p>
          <a:p>
            <a:pPr marL="0" marR="0" lvl="0" indent="0" defTabSz="914400" rtl="0" eaLnBrk="1" fontAlgn="auto" latinLnBrk="0" hangingPunct="1">
              <a:lnSpc>
                <a:spcPct val="100000"/>
              </a:lnSpc>
              <a:spcBef>
                <a:spcPts val="0"/>
              </a:spcBef>
              <a:spcAft>
                <a:spcPts val="0"/>
              </a:spcAft>
              <a:buClrTx/>
              <a:buSzTx/>
              <a:buFontTx/>
              <a:buNone/>
              <a:tabLst/>
              <a:defRPr/>
            </a:pPr>
            <a:r>
              <a:rPr lang="en-GB" sz="900" dirty="0">
                <a:solidFill>
                  <a:prstClr val="white"/>
                </a:solidFill>
                <a:latin typeface="GT Walsheim Pro" panose="00000500000000000000" pitchFamily="2" charset="-18"/>
              </a:rPr>
              <a:t>200PV = 408€</a:t>
            </a:r>
            <a:r>
              <a:rPr lang="pl-PL" sz="900" dirty="0">
                <a:solidFill>
                  <a:prstClr val="white"/>
                </a:solidFill>
                <a:latin typeface="GT Walsheim Pro" panose="00000500000000000000" pitchFamily="2" charset="-18"/>
              </a:rPr>
              <a:t> - 80</a:t>
            </a:r>
            <a:r>
              <a:rPr lang="en-GB" sz="900" dirty="0">
                <a:solidFill>
                  <a:prstClr val="white"/>
                </a:solidFill>
                <a:latin typeface="GT Walsheim Pro" panose="00000500000000000000" pitchFamily="2" charset="-18"/>
              </a:rPr>
              <a:t>€</a:t>
            </a:r>
            <a:r>
              <a:rPr lang="pl-PL" sz="900" dirty="0">
                <a:solidFill>
                  <a:prstClr val="white"/>
                </a:solidFill>
                <a:latin typeface="GT Walsheim Pro" panose="00000500000000000000" pitchFamily="2" charset="-18"/>
              </a:rPr>
              <a:t> </a:t>
            </a:r>
            <a:r>
              <a:rPr lang="en-GB" sz="900" dirty="0">
                <a:solidFill>
                  <a:prstClr val="white"/>
                </a:solidFill>
                <a:latin typeface="GT Walsheim Pro" panose="00000500000000000000" pitchFamily="2" charset="-18"/>
              </a:rPr>
              <a:t>Coupons</a:t>
            </a:r>
            <a:r>
              <a:rPr lang="pl-PL" sz="900" dirty="0">
                <a:solidFill>
                  <a:prstClr val="white"/>
                </a:solidFill>
                <a:latin typeface="GT Walsheim Pro" panose="00000500000000000000" pitchFamily="2" charset="-18"/>
              </a:rPr>
              <a:t> = 3</a:t>
            </a:r>
            <a:r>
              <a:rPr lang="en-GB" sz="900" dirty="0">
                <a:solidFill>
                  <a:prstClr val="white"/>
                </a:solidFill>
                <a:latin typeface="GT Walsheim Pro" panose="00000500000000000000" pitchFamily="2" charset="-18"/>
              </a:rPr>
              <a:t>28€</a:t>
            </a:r>
            <a:endParaRPr lang="pl-PL" sz="900" dirty="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n-US" sz="900" dirty="0">
                <a:solidFill>
                  <a:prstClr val="white"/>
                </a:solidFill>
                <a:latin typeface="GT Walsheim Pro" panose="00000500000000000000" pitchFamily="2" charset="-18"/>
              </a:rPr>
              <a:t>Monthly Personal PV: 350 (200PV from Ben's orders and 150PV from orders placed by RCs)</a:t>
            </a:r>
            <a:endParaRPr lang="en-GB" sz="900" dirty="0">
              <a:solidFill>
                <a:prstClr val="white"/>
              </a:solidFill>
              <a:latin typeface="GT Walsheim Pro" panose="00000500000000000000" pitchFamily="2" charset="-18"/>
            </a:endParaRPr>
          </a:p>
          <a:p>
            <a:pPr>
              <a:defRPr/>
            </a:pPr>
            <a:r>
              <a:rPr lang="en-GB" sz="900" dirty="0">
                <a:solidFill>
                  <a:prstClr val="white"/>
                </a:solidFill>
                <a:latin typeface="GT Walsheim Pro" panose="00000500000000000000" pitchFamily="2" charset="-18"/>
              </a:rPr>
              <a:t>Monthly Group</a:t>
            </a:r>
            <a:r>
              <a:rPr lang="pl-PL" sz="900" dirty="0">
                <a:solidFill>
                  <a:prstClr val="white"/>
                </a:solidFill>
                <a:latin typeface="GT Walsheim Pro" panose="00000500000000000000" pitchFamily="2" charset="-18"/>
              </a:rPr>
              <a:t> PV: 850</a:t>
            </a:r>
          </a:p>
          <a:p>
            <a:pPr marL="0" marR="0" lvl="0" indent="0" defTabSz="914400" rtl="0" eaLnBrk="1" fontAlgn="auto" latinLnBrk="0" hangingPunct="1">
              <a:lnSpc>
                <a:spcPct val="100000"/>
              </a:lnSpc>
              <a:spcBef>
                <a:spcPts val="0"/>
              </a:spcBef>
              <a:spcAft>
                <a:spcPts val="0"/>
              </a:spcAft>
              <a:buClrTx/>
              <a:buSzTx/>
              <a:buFontTx/>
              <a:buNone/>
              <a:tabLst/>
              <a:defRPr/>
            </a:pPr>
            <a:endParaRPr lang="en-GB" sz="900" dirty="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prstClr val="white"/>
                </a:solidFill>
                <a:effectLst/>
                <a:uLnTx/>
                <a:uFillTx/>
                <a:latin typeface="GT Walsheim Pro" panose="00000500000000000000" pitchFamily="2" charset="-18"/>
              </a:rPr>
              <a:t>Benefits:</a:t>
            </a:r>
          </a:p>
          <a:p>
            <a:pPr marL="171450" indent="-171450">
              <a:buFont typeface="Arial" panose="020B0604020202020204" pitchFamily="34" charset="0"/>
              <a:buChar char="•"/>
              <a:defRPr/>
            </a:pPr>
            <a:r>
              <a:rPr lang="en-GB" sz="900" dirty="0">
                <a:solidFill>
                  <a:prstClr val="white"/>
                </a:solidFill>
                <a:latin typeface="GT Walsheim Pro" panose="00000500000000000000" pitchFamily="2" charset="-18"/>
              </a:rPr>
              <a:t>30€ Coupons</a:t>
            </a:r>
            <a:r>
              <a:rPr lang="pl-PL" sz="900" dirty="0">
                <a:solidFill>
                  <a:prstClr val="white"/>
                </a:solidFill>
                <a:latin typeface="GT Walsheim Pro" panose="00000500000000000000" pitchFamily="2" charset="-18"/>
              </a:rPr>
              <a:t> </a:t>
            </a:r>
            <a:r>
              <a:rPr lang="en-GB" sz="900" dirty="0">
                <a:solidFill>
                  <a:prstClr val="white"/>
                </a:solidFill>
                <a:latin typeface="GT Walsheim Pro" panose="00000500000000000000" pitchFamily="2" charset="-18"/>
              </a:rPr>
              <a:t>earned spendable the following month</a:t>
            </a:r>
            <a:r>
              <a:rPr lang="pl-PL" sz="900" dirty="0">
                <a:solidFill>
                  <a:prstClr val="white"/>
                </a:solidFill>
                <a:latin typeface="GT Walsheim Pro" panose="00000500000000000000" pitchFamily="2" charset="-18"/>
              </a:rPr>
              <a:t> </a:t>
            </a:r>
            <a:r>
              <a:rPr lang="en-US" sz="900" dirty="0">
                <a:solidFill>
                  <a:prstClr val="white"/>
                </a:solidFill>
                <a:latin typeface="GT Walsheim Pro" panose="00000500000000000000" pitchFamily="2" charset="-18"/>
              </a:rPr>
              <a:t>(coupons accrued based on the monthly Personal PV)</a:t>
            </a:r>
            <a:endParaRPr lang="en-GB" sz="900" dirty="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n-GB" sz="900" b="1" dirty="0">
                <a:solidFill>
                  <a:prstClr val="white"/>
                </a:solidFill>
                <a:latin typeface="GT Walsheim Pro" panose="00000500000000000000" pitchFamily="2" charset="-18"/>
              </a:rPr>
              <a:t>Bonus Earned:</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rPr>
              <a:t>Performance B</a:t>
            </a:r>
            <a:r>
              <a:rPr kumimoji="0" lang="en-GB" sz="900" b="0" i="0" u="none" strike="noStrike" kern="1200" cap="none" spc="0" normalizeH="0" baseline="0" dirty="0">
                <a:ln>
                  <a:noFill/>
                </a:ln>
                <a:solidFill>
                  <a:prstClr val="white"/>
                </a:solidFill>
                <a:effectLst/>
                <a:uLnTx/>
                <a:uFillTx/>
                <a:latin typeface="GT Walsheim Pro" panose="00000500000000000000" pitchFamily="2" charset="-18"/>
              </a:rPr>
              <a:t>o</a:t>
            </a:r>
            <a:r>
              <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rPr>
              <a:t>nus </a:t>
            </a:r>
            <a:r>
              <a:rPr kumimoji="0" lang="pl-PL" sz="900" b="0" i="0" u="none" strike="noStrike" kern="1200" cap="none" spc="0" normalizeH="0" baseline="0" noProof="0" dirty="0">
                <a:ln>
                  <a:noFill/>
                </a:ln>
                <a:solidFill>
                  <a:prstClr val="white"/>
                </a:solidFill>
                <a:effectLst/>
                <a:uLnTx/>
                <a:uFillTx/>
                <a:latin typeface="GT Walsheim Pro" panose="00000500000000000000" pitchFamily="2" charset="-18"/>
              </a:rPr>
              <a:t>6</a:t>
            </a:r>
            <a:r>
              <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rPr>
              <a:t>% </a:t>
            </a:r>
            <a:r>
              <a:rPr lang="en-GB" sz="900" dirty="0">
                <a:solidFill>
                  <a:prstClr val="white"/>
                </a:solidFill>
                <a:latin typeface="GT Walsheim Pro" panose="00000500000000000000" pitchFamily="2" charset="-18"/>
              </a:rPr>
              <a:t>= </a:t>
            </a:r>
            <a:r>
              <a:rPr lang="pl-PL" sz="900" dirty="0">
                <a:solidFill>
                  <a:prstClr val="white"/>
                </a:solidFill>
                <a:latin typeface="GT Walsheim Pro" panose="00000500000000000000" pitchFamily="2" charset="-18"/>
              </a:rPr>
              <a:t>7</a:t>
            </a:r>
            <a:r>
              <a:rPr lang="en-GB" sz="900" dirty="0">
                <a:solidFill>
                  <a:prstClr val="white"/>
                </a:solidFill>
                <a:latin typeface="GT Walsheim Pro" panose="00000500000000000000" pitchFamily="2" charset="-18"/>
              </a:rPr>
              <a:t>3€</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0" i="0" u="none" strike="noStrike" kern="1200" cap="none" spc="0" normalizeH="0" baseline="0" dirty="0">
                <a:ln>
                  <a:noFill/>
                </a:ln>
                <a:solidFill>
                  <a:prstClr val="white"/>
                </a:solidFill>
                <a:effectLst/>
                <a:uLnTx/>
                <a:uFillTx/>
                <a:latin typeface="GT Walsheim Pro" panose="00000500000000000000" pitchFamily="2" charset="-18"/>
              </a:rPr>
              <a:t>Retail Margin 20% on Customer Price: </a:t>
            </a:r>
            <a:r>
              <a:rPr kumimoji="0" lang="pl-PL" sz="900" b="0" i="0" u="none" strike="noStrike" kern="1200" cap="none" spc="0" normalizeH="0" baseline="0" dirty="0">
                <a:ln>
                  <a:noFill/>
                </a:ln>
                <a:solidFill>
                  <a:prstClr val="white"/>
                </a:solidFill>
                <a:effectLst/>
                <a:uLnTx/>
                <a:uFillTx/>
                <a:latin typeface="GT Walsheim Pro" panose="00000500000000000000" pitchFamily="2" charset="-18"/>
              </a:rPr>
              <a:t>6</a:t>
            </a:r>
            <a:r>
              <a:rPr kumimoji="0" lang="en-GB" sz="900" b="0" i="0" u="none" strike="noStrike" kern="1200" cap="none" spc="0" normalizeH="0" baseline="0" dirty="0">
                <a:ln>
                  <a:noFill/>
                </a:ln>
                <a:solidFill>
                  <a:prstClr val="white"/>
                </a:solidFill>
                <a:effectLst/>
                <a:uLnTx/>
                <a:uFillTx/>
                <a:latin typeface="GT Walsheim Pro" panose="00000500000000000000" pitchFamily="2" charset="-18"/>
              </a:rPr>
              <a:t>1</a:t>
            </a:r>
            <a:r>
              <a:rPr lang="en-GB" sz="900" dirty="0">
                <a:solidFill>
                  <a:prstClr val="white"/>
                </a:solidFill>
                <a:latin typeface="GT Walsheim Pro" panose="00000500000000000000" pitchFamily="2" charset="-18"/>
              </a:rPr>
              <a:t>€</a:t>
            </a:r>
            <a:br>
              <a:rPr lang="pl-PL" sz="1000" dirty="0">
                <a:solidFill>
                  <a:prstClr val="white"/>
                </a:solidFill>
                <a:latin typeface="GT Walsheim Pro" panose="00000500000000000000" pitchFamily="2" charset="-18"/>
              </a:rPr>
            </a:br>
            <a:endParaRPr lang="pl-PL" sz="1000" dirty="0">
              <a:solidFill>
                <a:prstClr val="white"/>
              </a:solidFill>
              <a:latin typeface="GT Walsheim Pro" panose="00000500000000000000" pitchFamily="2" charset="-18"/>
            </a:endParaRPr>
          </a:p>
          <a:p>
            <a:pPr>
              <a:defRPr/>
            </a:pPr>
            <a:r>
              <a:rPr kumimoji="0" lang="pl-PL" sz="1000" b="1" i="0" u="none" strike="noStrike" kern="1200" cap="none" spc="0" normalizeH="0" baseline="0" noProof="0" dirty="0">
                <a:ln>
                  <a:noFill/>
                </a:ln>
                <a:solidFill>
                  <a:prstClr val="white"/>
                </a:solidFill>
                <a:effectLst/>
                <a:uLnTx/>
                <a:uFillTx/>
                <a:latin typeface="GT Walsheim Pro" panose="00000500000000000000" pitchFamily="2" charset="-18"/>
              </a:rPr>
              <a:t>TOTAL INCOME: 1</a:t>
            </a:r>
            <a:r>
              <a:rPr kumimoji="0" lang="en-GB" sz="1000" b="1" i="0" u="none" strike="noStrike" kern="1200" cap="none" spc="0" normalizeH="0" baseline="0" noProof="0" dirty="0">
                <a:ln>
                  <a:noFill/>
                </a:ln>
                <a:solidFill>
                  <a:prstClr val="white"/>
                </a:solidFill>
                <a:effectLst/>
                <a:uLnTx/>
                <a:uFillTx/>
                <a:latin typeface="GT Walsheim Pro" panose="00000500000000000000" pitchFamily="2" charset="-18"/>
              </a:rPr>
              <a:t>34</a:t>
            </a:r>
            <a:r>
              <a:rPr lang="en-GB" sz="1000" dirty="0">
                <a:solidFill>
                  <a:prstClr val="white"/>
                </a:solidFill>
                <a:latin typeface="GT Walsheim Pro" panose="00000500000000000000" pitchFamily="2" charset="-18"/>
              </a:rPr>
              <a:t>€</a:t>
            </a:r>
          </a:p>
        </p:txBody>
      </p:sp>
      <p:sp>
        <p:nvSpPr>
          <p:cNvPr id="8" name="Prostokąt 54">
            <a:extLst>
              <a:ext uri="{FF2B5EF4-FFF2-40B4-BE49-F238E27FC236}">
                <a16:creationId xmlns:a16="http://schemas.microsoft.com/office/drawing/2014/main" id="{40D720B8-A3DC-713D-BACB-607D01C87C70}"/>
              </a:ext>
            </a:extLst>
          </p:cNvPr>
          <p:cNvSpPr/>
          <p:nvPr/>
        </p:nvSpPr>
        <p:spPr>
          <a:xfrm>
            <a:off x="6096000" y="3782348"/>
            <a:ext cx="4084456" cy="2310542"/>
          </a:xfrm>
          <a:prstGeom prst="rect">
            <a:avLst/>
          </a:prstGeom>
          <a:solidFill>
            <a:srgbClr val="4A8FB2"/>
          </a:solidFill>
          <a:ln w="762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rPr>
              <a:t>Ben’s personal </a:t>
            </a:r>
            <a:r>
              <a:rPr lang="en-GB" sz="900" dirty="0">
                <a:solidFill>
                  <a:prstClr val="white"/>
                </a:solidFill>
                <a:latin typeface="GT Walsheim Pro" panose="00000500000000000000" pitchFamily="2" charset="-18"/>
              </a:rPr>
              <a:t>orders</a:t>
            </a:r>
            <a:r>
              <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rPr>
              <a:t>:</a:t>
            </a:r>
          </a:p>
          <a:p>
            <a:pPr marL="0" marR="0" lvl="0" indent="0" defTabSz="914400" rtl="0" eaLnBrk="1" fontAlgn="auto" latinLnBrk="0" hangingPunct="1">
              <a:lnSpc>
                <a:spcPct val="100000"/>
              </a:lnSpc>
              <a:spcBef>
                <a:spcPts val="0"/>
              </a:spcBef>
              <a:spcAft>
                <a:spcPts val="0"/>
              </a:spcAft>
              <a:buClrTx/>
              <a:buSzTx/>
              <a:buFontTx/>
              <a:buNone/>
              <a:tabLst/>
              <a:defRPr/>
            </a:pPr>
            <a:r>
              <a:rPr lang="en-GB" sz="900" dirty="0">
                <a:solidFill>
                  <a:prstClr val="white"/>
                </a:solidFill>
                <a:latin typeface="GT Walsheim Pro" panose="00000500000000000000" pitchFamily="2" charset="-18"/>
              </a:rPr>
              <a:t>200PV = 408€</a:t>
            </a:r>
            <a:r>
              <a:rPr lang="pl-PL" sz="900" dirty="0">
                <a:solidFill>
                  <a:prstClr val="white"/>
                </a:solidFill>
                <a:latin typeface="GT Walsheim Pro" panose="00000500000000000000" pitchFamily="2" charset="-18"/>
              </a:rPr>
              <a:t> - </a:t>
            </a:r>
            <a:r>
              <a:rPr lang="en-GB" sz="900" dirty="0">
                <a:solidFill>
                  <a:prstClr val="white"/>
                </a:solidFill>
                <a:latin typeface="GT Walsheim Pro" panose="00000500000000000000" pitchFamily="2" charset="-18"/>
              </a:rPr>
              <a:t>20€</a:t>
            </a:r>
            <a:r>
              <a:rPr lang="pl-PL" sz="900" dirty="0">
                <a:solidFill>
                  <a:prstClr val="white"/>
                </a:solidFill>
                <a:latin typeface="GT Walsheim Pro" panose="00000500000000000000" pitchFamily="2" charset="-18"/>
              </a:rPr>
              <a:t> </a:t>
            </a:r>
            <a:r>
              <a:rPr lang="en-GB" sz="900" dirty="0">
                <a:solidFill>
                  <a:prstClr val="white"/>
                </a:solidFill>
                <a:latin typeface="GT Walsheim Pro" panose="00000500000000000000" pitchFamily="2" charset="-18"/>
              </a:rPr>
              <a:t>Coupons</a:t>
            </a:r>
            <a:r>
              <a:rPr lang="pl-PL" sz="900" dirty="0">
                <a:solidFill>
                  <a:prstClr val="white"/>
                </a:solidFill>
                <a:latin typeface="GT Walsheim Pro" panose="00000500000000000000" pitchFamily="2" charset="-18"/>
              </a:rPr>
              <a:t> = 3</a:t>
            </a:r>
            <a:r>
              <a:rPr lang="en-GB" sz="900" dirty="0">
                <a:solidFill>
                  <a:prstClr val="white"/>
                </a:solidFill>
                <a:latin typeface="GT Walsheim Pro" panose="00000500000000000000" pitchFamily="2" charset="-18"/>
              </a:rPr>
              <a:t>88€</a:t>
            </a:r>
            <a:endParaRPr lang="pl-PL" sz="900" dirty="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n-US" sz="900" dirty="0">
                <a:solidFill>
                  <a:prstClr val="white"/>
                </a:solidFill>
                <a:latin typeface="GT Walsheim Pro" panose="00000500000000000000" pitchFamily="2" charset="-18"/>
              </a:rPr>
              <a:t>Monthly Personal PV: 350 (200PV from Ben's orders and 150PV from orders placed by RCs)</a:t>
            </a:r>
            <a:endParaRPr lang="en-GB" sz="900" dirty="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n-US" sz="900" dirty="0">
                <a:solidFill>
                  <a:prstClr val="white"/>
                </a:solidFill>
                <a:latin typeface="GT Walsheim Pro" panose="00000500000000000000" pitchFamily="2" charset="-18"/>
              </a:rPr>
              <a:t>Monthly </a:t>
            </a:r>
            <a:r>
              <a:rPr lang="en-GB" sz="900" dirty="0">
                <a:solidFill>
                  <a:prstClr val="white"/>
                </a:solidFill>
                <a:latin typeface="GT Walsheim Pro" panose="00000500000000000000" pitchFamily="2" charset="-18"/>
              </a:rPr>
              <a:t>Group</a:t>
            </a:r>
            <a:r>
              <a:rPr lang="pl-PL" sz="900" dirty="0">
                <a:solidFill>
                  <a:prstClr val="white"/>
                </a:solidFill>
                <a:latin typeface="GT Walsheim Pro" panose="00000500000000000000" pitchFamily="2" charset="-18"/>
              </a:rPr>
              <a:t> PV: 1.300</a:t>
            </a:r>
          </a:p>
          <a:p>
            <a:pPr marL="0" marR="0" lvl="0" indent="0" defTabSz="914400" rtl="0" eaLnBrk="1" fontAlgn="auto" latinLnBrk="0" hangingPunct="1">
              <a:lnSpc>
                <a:spcPct val="100000"/>
              </a:lnSpc>
              <a:spcBef>
                <a:spcPts val="0"/>
              </a:spcBef>
              <a:spcAft>
                <a:spcPts val="0"/>
              </a:spcAft>
              <a:buClrTx/>
              <a:buSzTx/>
              <a:buFontTx/>
              <a:buNone/>
              <a:tabLst/>
              <a:defRPr/>
            </a:pPr>
            <a:endParaRPr lang="en-GB" sz="900" dirty="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prstClr val="white"/>
                </a:solidFill>
                <a:effectLst/>
                <a:uLnTx/>
                <a:uFillTx/>
                <a:latin typeface="GT Walsheim Pro" panose="00000500000000000000" pitchFamily="2" charset="-18"/>
              </a:rPr>
              <a:t>Benefits:</a:t>
            </a:r>
          </a:p>
          <a:p>
            <a:pPr marL="171450" indent="-171450">
              <a:buFont typeface="Arial" panose="020B0604020202020204" pitchFamily="34" charset="0"/>
              <a:buChar char="•"/>
              <a:defRPr/>
            </a:pPr>
            <a:r>
              <a:rPr lang="en-GB" sz="900" dirty="0">
                <a:solidFill>
                  <a:prstClr val="white"/>
                </a:solidFill>
                <a:latin typeface="GT Walsheim Pro" panose="00000500000000000000" pitchFamily="2" charset="-18"/>
              </a:rPr>
              <a:t>30€ Coupons earned</a:t>
            </a:r>
            <a:r>
              <a:rPr lang="pl-PL" sz="900" dirty="0">
                <a:solidFill>
                  <a:prstClr val="white"/>
                </a:solidFill>
                <a:latin typeface="GT Walsheim Pro" panose="00000500000000000000" pitchFamily="2" charset="-18"/>
              </a:rPr>
              <a:t> </a:t>
            </a:r>
            <a:r>
              <a:rPr lang="en-GB" sz="900" dirty="0">
                <a:solidFill>
                  <a:prstClr val="white"/>
                </a:solidFill>
                <a:latin typeface="GT Walsheim Pro" panose="00000500000000000000" pitchFamily="2" charset="-18"/>
              </a:rPr>
              <a:t>spendable the following month</a:t>
            </a:r>
            <a:r>
              <a:rPr lang="pl-PL" sz="900" dirty="0">
                <a:solidFill>
                  <a:prstClr val="white"/>
                </a:solidFill>
                <a:latin typeface="GT Walsheim Pro" panose="00000500000000000000" pitchFamily="2" charset="-18"/>
              </a:rPr>
              <a:t> </a:t>
            </a:r>
            <a:r>
              <a:rPr lang="en-US" sz="900" dirty="0">
                <a:solidFill>
                  <a:prstClr val="white"/>
                </a:solidFill>
                <a:latin typeface="GT Walsheim Pro" panose="00000500000000000000" pitchFamily="2" charset="-18"/>
              </a:rPr>
              <a:t>(coupons accrued based on the monthly Personal PV)</a:t>
            </a:r>
            <a:endParaRPr lang="en-GB" sz="900" dirty="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n-GB" sz="900" b="1" dirty="0">
                <a:solidFill>
                  <a:prstClr val="white"/>
                </a:solidFill>
                <a:latin typeface="GT Walsheim Pro" panose="00000500000000000000" pitchFamily="2" charset="-18"/>
              </a:rPr>
              <a:t>Bonus Earned:</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rPr>
              <a:t>Performance B</a:t>
            </a:r>
            <a:r>
              <a:rPr kumimoji="0" lang="en-GB" sz="900" b="0" i="0" u="none" strike="noStrike" kern="1200" cap="none" spc="0" normalizeH="0" baseline="0" dirty="0">
                <a:ln>
                  <a:noFill/>
                </a:ln>
                <a:solidFill>
                  <a:prstClr val="white"/>
                </a:solidFill>
                <a:effectLst/>
                <a:uLnTx/>
                <a:uFillTx/>
                <a:latin typeface="GT Walsheim Pro" panose="00000500000000000000" pitchFamily="2" charset="-18"/>
              </a:rPr>
              <a:t>o</a:t>
            </a:r>
            <a:r>
              <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rPr>
              <a:t>nus </a:t>
            </a:r>
            <a:r>
              <a:rPr lang="pl-PL" sz="900" dirty="0">
                <a:solidFill>
                  <a:prstClr val="white"/>
                </a:solidFill>
                <a:latin typeface="GT Walsheim Pro" panose="00000500000000000000" pitchFamily="2" charset="-18"/>
              </a:rPr>
              <a:t>9</a:t>
            </a:r>
            <a:r>
              <a:rPr kumimoji="0" lang="en-GB" sz="900" b="0" i="0" u="none" strike="noStrike" kern="1200" cap="none" spc="0" normalizeH="0" baseline="0" noProof="0" dirty="0">
                <a:ln>
                  <a:noFill/>
                </a:ln>
                <a:solidFill>
                  <a:prstClr val="white"/>
                </a:solidFill>
                <a:effectLst/>
                <a:uLnTx/>
                <a:uFillTx/>
                <a:latin typeface="GT Walsheim Pro" panose="00000500000000000000" pitchFamily="2" charset="-18"/>
              </a:rPr>
              <a:t>% </a:t>
            </a:r>
            <a:r>
              <a:rPr lang="en-GB" sz="900" dirty="0">
                <a:solidFill>
                  <a:prstClr val="white"/>
                </a:solidFill>
                <a:latin typeface="GT Walsheim Pro" panose="00000500000000000000" pitchFamily="2" charset="-18"/>
              </a:rPr>
              <a:t>= </a:t>
            </a:r>
            <a:r>
              <a:rPr lang="pl-PL" sz="900" dirty="0">
                <a:solidFill>
                  <a:prstClr val="white"/>
                </a:solidFill>
                <a:latin typeface="GT Walsheim Pro" panose="00000500000000000000" pitchFamily="2" charset="-18"/>
              </a:rPr>
              <a:t>1</a:t>
            </a:r>
            <a:r>
              <a:rPr lang="en-GB" sz="900" dirty="0">
                <a:solidFill>
                  <a:prstClr val="white"/>
                </a:solidFill>
                <a:latin typeface="GT Walsheim Pro" panose="00000500000000000000" pitchFamily="2" charset="-18"/>
              </a:rPr>
              <a:t>80€</a:t>
            </a: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0" i="0" u="none" strike="noStrike" kern="1200" cap="none" spc="0" normalizeH="0" baseline="0" dirty="0">
                <a:ln>
                  <a:noFill/>
                </a:ln>
                <a:solidFill>
                  <a:prstClr val="white"/>
                </a:solidFill>
                <a:effectLst/>
                <a:uLnTx/>
                <a:uFillTx/>
                <a:latin typeface="GT Walsheim Pro" panose="00000500000000000000" pitchFamily="2" charset="-18"/>
              </a:rPr>
              <a:t>Retail Margin 20% on Customer Price: </a:t>
            </a:r>
            <a:r>
              <a:rPr lang="pl-PL" sz="900" dirty="0">
                <a:solidFill>
                  <a:prstClr val="white"/>
                </a:solidFill>
                <a:latin typeface="GT Walsheim Pro" panose="00000500000000000000" pitchFamily="2" charset="-18"/>
              </a:rPr>
              <a:t>6</a:t>
            </a:r>
            <a:r>
              <a:rPr lang="en-GB" sz="900" dirty="0">
                <a:solidFill>
                  <a:prstClr val="white"/>
                </a:solidFill>
                <a:latin typeface="GT Walsheim Pro" panose="00000500000000000000" pitchFamily="2" charset="-18"/>
              </a:rPr>
              <a:t>1€</a:t>
            </a:r>
            <a:endParaRPr lang="pl-PL" sz="900" dirty="0">
              <a:solidFill>
                <a:prstClr val="white"/>
              </a:solidFill>
              <a:latin typeface="GT Walsheim Pro" panose="00000500000000000000" pitchFamily="2" charset="-18"/>
            </a:endParaRP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dirty="0">
                <a:solidFill>
                  <a:prstClr val="white"/>
                </a:solidFill>
                <a:latin typeface="GT Walsheim Pro" panose="00000500000000000000" pitchFamily="2" charset="-18"/>
              </a:rPr>
              <a:t>Bronze Foundation </a:t>
            </a:r>
            <a:r>
              <a:rPr lang="pl-PL" sz="900" dirty="0">
                <a:solidFill>
                  <a:prstClr val="white"/>
                </a:solidFill>
                <a:latin typeface="GT Walsheim Pro" panose="00000500000000000000" pitchFamily="2" charset="-18"/>
              </a:rPr>
              <a:t>30% </a:t>
            </a:r>
            <a:r>
              <a:rPr lang="en-GB" sz="900" dirty="0">
                <a:solidFill>
                  <a:prstClr val="white"/>
                </a:solidFill>
                <a:latin typeface="GT Walsheim Pro" panose="00000500000000000000" pitchFamily="2" charset="-18"/>
              </a:rPr>
              <a:t>on Perf. Bon</a:t>
            </a:r>
            <a:r>
              <a:rPr lang="pl-PL" sz="900" dirty="0">
                <a:solidFill>
                  <a:prstClr val="white"/>
                </a:solidFill>
                <a:latin typeface="GT Walsheim Pro" panose="00000500000000000000" pitchFamily="2" charset="-18"/>
              </a:rPr>
              <a:t>.: 5</a:t>
            </a:r>
            <a:r>
              <a:rPr lang="en-GB" sz="900" dirty="0">
                <a:solidFill>
                  <a:prstClr val="white"/>
                </a:solidFill>
                <a:latin typeface="GT Walsheim Pro" panose="00000500000000000000" pitchFamily="2" charset="-18"/>
              </a:rPr>
              <a:t>4 €</a:t>
            </a:r>
            <a:endParaRPr lang="pl-PL" sz="900" dirty="0">
              <a:solidFill>
                <a:prstClr val="white"/>
              </a:solidFill>
              <a:latin typeface="GT Walsheim Pro" panose="00000500000000000000" pitchFamily="2" charset="-18"/>
            </a:endParaRPr>
          </a:p>
          <a:p>
            <a:pPr marL="171450" marR="0" lvl="0" indent="-17145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pl-PL" sz="900" b="0" i="0" u="none" strike="noStrike" kern="1200" cap="none" spc="0" normalizeH="0" baseline="0" noProof="0" dirty="0">
              <a:ln>
                <a:noFill/>
              </a:ln>
              <a:solidFill>
                <a:prstClr val="white"/>
              </a:solidFill>
              <a:effectLst/>
              <a:highlight>
                <a:srgbClr val="FFFF00"/>
              </a:highlight>
              <a:uLnTx/>
              <a:uFillTx/>
              <a:latin typeface="GT Walsheim Pro" panose="00000500000000000000" pitchFamily="2" charset="-18"/>
            </a:endParaRPr>
          </a:p>
          <a:p>
            <a:pPr>
              <a:defRPr/>
            </a:pPr>
            <a:r>
              <a:rPr kumimoji="0" lang="pl-PL" sz="900" b="1" i="0" u="none" strike="noStrike" kern="1200" cap="none" spc="0" normalizeH="0" baseline="0" noProof="0" dirty="0">
                <a:ln>
                  <a:noFill/>
                </a:ln>
                <a:solidFill>
                  <a:prstClr val="white"/>
                </a:solidFill>
                <a:effectLst/>
                <a:uLnTx/>
                <a:uFillTx/>
                <a:latin typeface="GT Walsheim Pro" panose="00000500000000000000" pitchFamily="2" charset="-18"/>
              </a:rPr>
              <a:t>TOTAL INCOME: </a:t>
            </a:r>
            <a:r>
              <a:rPr kumimoji="0" lang="it-IT" sz="900" b="1" i="0" u="none" strike="noStrike" kern="1200" cap="none" spc="0" normalizeH="0" baseline="0" noProof="0" dirty="0">
                <a:ln>
                  <a:noFill/>
                </a:ln>
                <a:solidFill>
                  <a:prstClr val="white"/>
                </a:solidFill>
                <a:effectLst/>
                <a:uLnTx/>
                <a:uFillTx/>
                <a:latin typeface="GT Walsheim Pro" panose="00000500000000000000" pitchFamily="2" charset="-18"/>
              </a:rPr>
              <a:t>295</a:t>
            </a:r>
            <a:r>
              <a:rPr lang="it-IT" sz="900" b="1" dirty="0">
                <a:solidFill>
                  <a:prstClr val="white"/>
                </a:solidFill>
                <a:latin typeface="GT Walsheim Pro" panose="00000500000000000000" pitchFamily="2" charset="-18"/>
              </a:rPr>
              <a:t>€</a:t>
            </a:r>
            <a:endParaRPr lang="en-GB" sz="900" dirty="0">
              <a:solidFill>
                <a:prstClr val="white"/>
              </a:solidFill>
              <a:latin typeface="GT Walsheim Pro" panose="00000500000000000000" pitchFamily="2" charset="-18"/>
            </a:endParaRPr>
          </a:p>
        </p:txBody>
      </p:sp>
      <p:sp>
        <p:nvSpPr>
          <p:cNvPr id="10" name="pole tekstowe 9">
            <a:extLst>
              <a:ext uri="{FF2B5EF4-FFF2-40B4-BE49-F238E27FC236}">
                <a16:creationId xmlns:a16="http://schemas.microsoft.com/office/drawing/2014/main" id="{B415F8ED-1A94-1F45-7EA0-420068AC3125}"/>
              </a:ext>
            </a:extLst>
          </p:cNvPr>
          <p:cNvSpPr txBox="1"/>
          <p:nvPr/>
        </p:nvSpPr>
        <p:spPr>
          <a:xfrm>
            <a:off x="926036" y="2212751"/>
            <a:ext cx="4539826"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00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New ABOs and customers join Ben’s team. Ben qualifies 6% performance bonus.</a:t>
            </a:r>
            <a:endParaRPr lang="en-GB" sz="1000" b="1" dirty="0">
              <a:solidFill>
                <a:srgbClr val="6B737B"/>
              </a:solidFill>
              <a:latin typeface="GT Walsheim Pro" panose="00000500000000000000" pitchFamily="2" charset="-18"/>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00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What happen</a:t>
            </a:r>
            <a:r>
              <a:rPr kumimoji="0" lang="pl-PL" sz="100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s</a:t>
            </a:r>
            <a:r>
              <a:rPr kumimoji="0" lang="en-GB" sz="100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 to Ben?</a:t>
            </a:r>
            <a:endParaRPr lang="en-GB" sz="1000" dirty="0">
              <a:solidFill>
                <a:srgbClr val="6B737B"/>
              </a:solidFill>
              <a:latin typeface="GT Walsheim Pro" panose="00000500000000000000" pitchFamily="2" charset="-18"/>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000" b="1" i="0" u="none" strike="noStrike" kern="1200" cap="none" spc="0" normalizeH="0" baseline="0" dirty="0">
                <a:ln>
                  <a:noFill/>
                </a:ln>
                <a:solidFill>
                  <a:srgbClr val="6B737B"/>
                </a:solidFill>
                <a:effectLst/>
                <a:uLnTx/>
                <a:uFillTx/>
                <a:latin typeface="GT Walsheim Pro" panose="00000500000000000000" pitchFamily="2" charset="-18"/>
                <a:ea typeface="+mn-ea"/>
                <a:cs typeface="+mn-cs"/>
              </a:rPr>
              <a:t>He saves 80</a:t>
            </a:r>
            <a:r>
              <a:rPr kumimoji="0" lang="en-GB" sz="1000" b="1"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a:t>
            </a:r>
            <a:r>
              <a:rPr kumimoji="0" lang="pl-PL" sz="1000" b="1"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 </a:t>
            </a:r>
            <a:r>
              <a:rPr kumimoji="0" lang="en-GB" sz="1000" i="0" u="none" strike="noStrike" kern="1200" cap="none" spc="0" normalizeH="0" baseline="0" dirty="0">
                <a:ln>
                  <a:noFill/>
                </a:ln>
                <a:solidFill>
                  <a:srgbClr val="6B737B"/>
                </a:solidFill>
                <a:effectLst/>
                <a:uLnTx/>
                <a:uFillTx/>
                <a:latin typeface="GT Walsheim Pro" panose="00000500000000000000" pitchFamily="2" charset="-18"/>
                <a:ea typeface="+mn-ea"/>
                <a:cs typeface="+mn-cs"/>
              </a:rPr>
              <a:t>for his order of 200PV</a:t>
            </a:r>
            <a:r>
              <a:rPr kumimoji="0" lang="en-GB" sz="1000" b="1" i="0" u="none" strike="noStrike" kern="1200" cap="none" spc="0" normalizeH="0" baseline="0" dirty="0">
                <a:ln>
                  <a:noFill/>
                </a:ln>
                <a:solidFill>
                  <a:srgbClr val="6B737B"/>
                </a:solidFill>
                <a:effectLst/>
                <a:uLnTx/>
                <a:uFillTx/>
                <a:latin typeface="GT Walsheim Pro" panose="00000500000000000000" pitchFamily="2" charset="-18"/>
                <a:ea typeface="+mn-ea"/>
                <a:cs typeface="+mn-cs"/>
              </a:rPr>
              <a:t>, gains </a:t>
            </a:r>
            <a:r>
              <a:rPr lang="en-GB" sz="1000" b="1" dirty="0">
                <a:solidFill>
                  <a:srgbClr val="6B737B"/>
                </a:solidFill>
                <a:latin typeface="GT Walsheim Pro" panose="00000500000000000000" pitchFamily="2" charset="-18"/>
              </a:rPr>
              <a:t>30</a:t>
            </a:r>
            <a:r>
              <a:rPr kumimoji="0" lang="en-GB" sz="1000" b="1"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a:t>
            </a:r>
            <a:r>
              <a:rPr kumimoji="0" lang="pl-PL" sz="1000" b="1"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 </a:t>
            </a:r>
            <a:r>
              <a:rPr kumimoji="0" lang="en-GB" sz="1000" i="0" u="none" strike="noStrike" kern="1200" cap="none" spc="0" normalizeH="0" baseline="0" dirty="0">
                <a:ln>
                  <a:noFill/>
                </a:ln>
                <a:solidFill>
                  <a:srgbClr val="6B737B"/>
                </a:solidFill>
                <a:effectLst/>
                <a:uLnTx/>
                <a:uFillTx/>
                <a:latin typeface="GT Walsheim Pro" panose="00000500000000000000" pitchFamily="2" charset="-18"/>
                <a:ea typeface="+mn-ea"/>
                <a:cs typeface="+mn-cs"/>
              </a:rPr>
              <a:t>in Gift for Growth coupons (2 coupon of 10</a:t>
            </a:r>
            <a:r>
              <a:rPr kumimoji="0" lang="en-GB" sz="1000" b="1"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a:t>
            </a:r>
            <a:r>
              <a:rPr kumimoji="0" lang="pl-PL" sz="100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 </a:t>
            </a:r>
            <a:r>
              <a:rPr kumimoji="0" lang="en-GB" sz="1000" i="0" u="none" strike="noStrike" kern="1200" cap="none" spc="0" normalizeH="0" baseline="0" dirty="0">
                <a:ln>
                  <a:noFill/>
                </a:ln>
                <a:solidFill>
                  <a:srgbClr val="6B737B"/>
                </a:solidFill>
                <a:effectLst/>
                <a:uLnTx/>
                <a:uFillTx/>
                <a:latin typeface="GT Walsheim Pro" panose="00000500000000000000" pitchFamily="2" charset="-18"/>
                <a:ea typeface="+mn-ea"/>
                <a:cs typeface="+mn-cs"/>
              </a:rPr>
              <a:t>from his personal order and 1x10</a:t>
            </a:r>
            <a:r>
              <a:rPr kumimoji="0" lang="en-GB" sz="1000" b="1"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a:t>
            </a:r>
            <a:r>
              <a:rPr kumimoji="0" lang="pl-PL" sz="100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 </a:t>
            </a:r>
            <a:r>
              <a:rPr kumimoji="0" lang="en-GB" sz="100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from the order of his customers</a:t>
            </a:r>
            <a:r>
              <a:rPr lang="en-GB" sz="1000" dirty="0">
                <a:solidFill>
                  <a:srgbClr val="6B737B"/>
                </a:solidFill>
                <a:latin typeface="GT Walsheim Pro" panose="00000500000000000000" pitchFamily="2" charset="-18"/>
              </a:rPr>
              <a:t>) to spend in November </a:t>
            </a:r>
            <a:r>
              <a:rPr lang="en-GB" sz="1000" b="1" dirty="0">
                <a:solidFill>
                  <a:srgbClr val="6B737B"/>
                </a:solidFill>
                <a:latin typeface="GT Walsheim Pro" panose="00000500000000000000" pitchFamily="2" charset="-18"/>
              </a:rPr>
              <a:t>and earns 134</a:t>
            </a:r>
            <a:r>
              <a:rPr kumimoji="0" lang="en-GB" sz="1000" b="1"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a:t>
            </a:r>
            <a:r>
              <a:rPr lang="pl-PL" sz="1000" b="1" dirty="0">
                <a:solidFill>
                  <a:srgbClr val="6B737B"/>
                </a:solidFill>
                <a:latin typeface="GT Walsheim Pro" panose="00000500000000000000" pitchFamily="2" charset="-18"/>
              </a:rPr>
              <a:t> </a:t>
            </a:r>
            <a:r>
              <a:rPr lang="en-GB" sz="1000" dirty="0">
                <a:solidFill>
                  <a:srgbClr val="6B737B"/>
                </a:solidFill>
                <a:latin typeface="GT Walsheim Pro" panose="00000500000000000000" pitchFamily="2" charset="-18"/>
              </a:rPr>
              <a:t>in bonus.</a:t>
            </a:r>
            <a:endParaRPr kumimoji="0" lang="en-GB" sz="1000" i="0" u="none" strike="noStrike" kern="1200" cap="none" spc="0" normalizeH="0" baseline="0" dirty="0">
              <a:ln>
                <a:noFill/>
              </a:ln>
              <a:solidFill>
                <a:srgbClr val="6B737B"/>
              </a:solidFill>
              <a:effectLst/>
              <a:uLnTx/>
              <a:uFillTx/>
              <a:latin typeface="GT Walsheim Pro" panose="00000500000000000000" pitchFamily="2" charset="-18"/>
              <a:ea typeface="+mn-ea"/>
              <a:cs typeface="+mn-cs"/>
            </a:endParaRPr>
          </a:p>
        </p:txBody>
      </p:sp>
      <p:sp>
        <p:nvSpPr>
          <p:cNvPr id="12" name="pole tekstowe 11">
            <a:extLst>
              <a:ext uri="{FF2B5EF4-FFF2-40B4-BE49-F238E27FC236}">
                <a16:creationId xmlns:a16="http://schemas.microsoft.com/office/drawing/2014/main" id="{6DC519D2-37AD-48A3-C7FB-10090CB32968}"/>
              </a:ext>
            </a:extLst>
          </p:cNvPr>
          <p:cNvSpPr txBox="1"/>
          <p:nvPr/>
        </p:nvSpPr>
        <p:spPr>
          <a:xfrm>
            <a:off x="5964147" y="2360410"/>
            <a:ext cx="4539826" cy="1015663"/>
          </a:xfrm>
          <a:prstGeom prst="rect">
            <a:avLst/>
          </a:prstGeom>
          <a:noFill/>
        </p:spPr>
        <p:txBody>
          <a:bodyPr wrap="square" lIns="91440" tIns="45720" rIns="91440" bIns="45720" rtlCol="0" anchor="t">
            <a:spAutoFit/>
          </a:bodyPr>
          <a:lstStyle/>
          <a:p>
            <a:pPr>
              <a:spcBef>
                <a:spcPts val="600"/>
              </a:spcBef>
              <a:defRPr/>
            </a:pPr>
            <a:r>
              <a:rPr kumimoji="0" lang="en-GB" sz="1000" b="1" i="0" u="none" strike="noStrike" kern="1200" cap="none" spc="0" normalizeH="0" baseline="0" noProof="0" dirty="0">
                <a:ln>
                  <a:noFill/>
                </a:ln>
                <a:solidFill>
                  <a:srgbClr val="6B737B"/>
                </a:solidFill>
                <a:effectLst/>
                <a:uLnTx/>
                <a:uFillTx/>
                <a:latin typeface="GT Walsheim Pro" panose="00000500000000000000" pitchFamily="2" charset="-18"/>
              </a:rPr>
              <a:t>Ben qualifies the 9% </a:t>
            </a:r>
            <a:r>
              <a:rPr kumimoji="0" lang="en-GB" sz="1000" b="0" i="0" u="none" strike="noStrike" kern="1200" cap="none" spc="0" normalizeH="0" baseline="0" noProof="0" dirty="0">
                <a:ln>
                  <a:noFill/>
                </a:ln>
                <a:solidFill>
                  <a:srgbClr val="6B737B"/>
                </a:solidFill>
                <a:effectLst/>
                <a:uLnTx/>
                <a:uFillTx/>
                <a:latin typeface="GT Walsheim Pro" panose="00000500000000000000" pitchFamily="2" charset="-18"/>
              </a:rPr>
              <a:t>performance bonus</a:t>
            </a:r>
            <a:r>
              <a:rPr kumimoji="0" lang="en-GB" sz="1000" b="0" i="0" u="none" strike="noStrike" kern="1200" cap="none" spc="0" normalizeH="0" baseline="0" dirty="0">
                <a:ln>
                  <a:noFill/>
                </a:ln>
                <a:solidFill>
                  <a:srgbClr val="6B737B"/>
                </a:solidFill>
                <a:effectLst/>
                <a:uLnTx/>
                <a:uFillTx/>
                <a:latin typeface="GT Walsheim Pro" panose="00000500000000000000" pitchFamily="2" charset="-18"/>
              </a:rPr>
              <a:t>,</a:t>
            </a:r>
            <a:r>
              <a:rPr kumimoji="0" lang="en-GB" sz="1000" b="0" i="0" u="none" strike="noStrike" kern="1200" cap="none" spc="0" normalizeH="0" baseline="0" noProof="0" dirty="0">
                <a:ln>
                  <a:noFill/>
                </a:ln>
                <a:solidFill>
                  <a:srgbClr val="6B737B"/>
                </a:solidFill>
                <a:effectLst/>
                <a:uLnTx/>
                <a:uFillTx/>
                <a:latin typeface="GT Walsheim Pro" panose="00000500000000000000" pitchFamily="2" charset="-18"/>
              </a:rPr>
              <a:t> </a:t>
            </a:r>
            <a:r>
              <a:rPr kumimoji="0" lang="en-GB" sz="1000" b="1" i="0" u="none" strike="noStrike" kern="1200" cap="none" spc="0" normalizeH="0" baseline="0" noProof="0" dirty="0">
                <a:ln>
                  <a:noFill/>
                </a:ln>
                <a:solidFill>
                  <a:srgbClr val="6B737B"/>
                </a:solidFill>
                <a:effectLst/>
                <a:uLnTx/>
                <a:uFillTx/>
                <a:latin typeface="GT Walsheim Pro" panose="00000500000000000000" pitchFamily="2" charset="-18"/>
              </a:rPr>
              <a:t>and he is also eligible for Bronze Foundation </a:t>
            </a:r>
            <a:r>
              <a:rPr lang="en-GB" sz="1000" b="1" dirty="0">
                <a:solidFill>
                  <a:srgbClr val="6B737B"/>
                </a:solidFill>
                <a:latin typeface="GT Walsheim Pro" panose="00000500000000000000" pitchFamily="2" charset="-18"/>
              </a:rPr>
              <a:t>Incentive</a:t>
            </a:r>
            <a:r>
              <a:rPr lang="en-GB" sz="1000" b="1" baseline="30000" dirty="0">
                <a:solidFill>
                  <a:srgbClr val="6B737B"/>
                </a:solidFill>
                <a:latin typeface="GT Walsheim Pro" panose="00000500000000000000" pitchFamily="2" charset="-18"/>
              </a:rPr>
              <a:t>+</a:t>
            </a:r>
            <a:r>
              <a:rPr lang="en-GB" sz="1000" b="1" dirty="0">
                <a:solidFill>
                  <a:srgbClr val="6B737B"/>
                </a:solidFill>
                <a:latin typeface="GT Walsheim Pro" panose="00000500000000000000" pitchFamily="2" charset="-18"/>
              </a:rPr>
              <a:t> </a:t>
            </a:r>
            <a:r>
              <a:rPr lang="en-GB" sz="1000" dirty="0">
                <a:solidFill>
                  <a:srgbClr val="6B737B"/>
                </a:solidFill>
                <a:latin typeface="GT Walsheim Pro" panose="00000500000000000000" pitchFamily="2" charset="-18"/>
              </a:rPr>
              <a:t>that </a:t>
            </a:r>
            <a:r>
              <a:rPr kumimoji="0" lang="en-GB" sz="1000" b="0" i="0" u="none" strike="noStrike" kern="1200" cap="none" spc="0" normalizeH="0" baseline="0" noProof="0" dirty="0">
                <a:ln>
                  <a:noFill/>
                </a:ln>
                <a:solidFill>
                  <a:srgbClr val="6B737B"/>
                </a:solidFill>
                <a:effectLst/>
                <a:uLnTx/>
                <a:uFillTx/>
                <a:latin typeface="GT Walsheim Pro" panose="00000500000000000000" pitchFamily="2" charset="-18"/>
              </a:rPr>
              <a:t>give to him a 30% more on his performance bonus.</a:t>
            </a:r>
            <a:r>
              <a:rPr lang="en-GB" sz="1000" dirty="0">
                <a:solidFill>
                  <a:srgbClr val="6B737B"/>
                </a:solidFill>
                <a:latin typeface="GT Walsheim Pro" panose="00000500000000000000" pitchFamily="2" charset="-18"/>
              </a:rPr>
              <a:t> </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000" i="0" u="none" strike="noStrike" kern="1200" cap="none" spc="0" normalizeH="0" baseline="0" noProof="0" dirty="0">
                <a:ln>
                  <a:noFill/>
                </a:ln>
                <a:solidFill>
                  <a:srgbClr val="6B737B"/>
                </a:solidFill>
                <a:effectLst/>
                <a:uLnTx/>
                <a:uFillTx/>
                <a:latin typeface="GT Walsheim Pro" panose="00000500000000000000" pitchFamily="2" charset="-18"/>
              </a:rPr>
              <a:t>What </a:t>
            </a:r>
            <a:r>
              <a:rPr kumimoji="0" lang="pl-PL" sz="1000" i="0" u="none" strike="noStrike" kern="1200" cap="none" spc="0" normalizeH="0" baseline="0" noProof="0" dirty="0">
                <a:ln>
                  <a:noFill/>
                </a:ln>
                <a:solidFill>
                  <a:srgbClr val="6B737B"/>
                </a:solidFill>
                <a:effectLst/>
                <a:uLnTx/>
                <a:uFillTx/>
                <a:latin typeface="GT Walsheim Pro"/>
              </a:rPr>
              <a:t>h</a:t>
            </a:r>
            <a:r>
              <a:rPr kumimoji="0" lang="en-GB" sz="1000" i="0" u="none" strike="noStrike" kern="1200" cap="none" spc="0" normalizeH="0" baseline="0" noProof="0" dirty="0" err="1">
                <a:ln>
                  <a:noFill/>
                </a:ln>
                <a:solidFill>
                  <a:srgbClr val="6B737B"/>
                </a:solidFill>
                <a:effectLst/>
                <a:uLnTx/>
                <a:uFillTx/>
                <a:latin typeface="GT Walsheim Pro" panose="00000500000000000000" pitchFamily="2" charset="-18"/>
              </a:rPr>
              <a:t>appen</a:t>
            </a:r>
            <a:r>
              <a:rPr kumimoji="0" lang="pl-PL" sz="1000" i="0" u="none" strike="noStrike" kern="1200" cap="none" spc="0" normalizeH="0" baseline="0" noProof="0" dirty="0">
                <a:ln>
                  <a:noFill/>
                </a:ln>
                <a:solidFill>
                  <a:srgbClr val="6B737B"/>
                </a:solidFill>
                <a:effectLst/>
                <a:uLnTx/>
                <a:uFillTx/>
                <a:latin typeface="GT Walsheim Pro"/>
              </a:rPr>
              <a:t>s</a:t>
            </a:r>
            <a:r>
              <a:rPr kumimoji="0" lang="en-GB" sz="1000" i="0" u="none" strike="noStrike" kern="1200" cap="none" spc="0" normalizeH="0" baseline="0" noProof="0" dirty="0">
                <a:ln>
                  <a:noFill/>
                </a:ln>
                <a:solidFill>
                  <a:srgbClr val="6B737B"/>
                </a:solidFill>
                <a:effectLst/>
                <a:uLnTx/>
                <a:uFillTx/>
                <a:latin typeface="GT Walsheim Pro" panose="00000500000000000000" pitchFamily="2" charset="-18"/>
              </a:rPr>
              <a:t> to Ben?</a:t>
            </a:r>
            <a:endParaRPr lang="en-GB" sz="1000" dirty="0">
              <a:solidFill>
                <a:srgbClr val="6B737B"/>
              </a:solidFill>
              <a:latin typeface="GT Walsheim Pro" panose="00000500000000000000" pitchFamily="2" charset="-18"/>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000" b="1" i="0" u="none" strike="noStrike" kern="1200" cap="none" spc="0" normalizeH="0" baseline="0" noProof="0" dirty="0">
                <a:ln>
                  <a:noFill/>
                </a:ln>
                <a:solidFill>
                  <a:srgbClr val="6B737B"/>
                </a:solidFill>
                <a:effectLst/>
                <a:uLnTx/>
                <a:uFillTx/>
                <a:latin typeface="GT Walsheim Pro" panose="00000500000000000000" pitchFamily="2" charset="-18"/>
              </a:rPr>
              <a:t>He saves 20€ </a:t>
            </a:r>
            <a:r>
              <a:rPr kumimoji="0" lang="en-GB" sz="1000" i="0" u="none" strike="noStrike" kern="1200" cap="none" spc="0" normalizeH="0" baseline="0" noProof="0" dirty="0">
                <a:ln>
                  <a:noFill/>
                </a:ln>
                <a:solidFill>
                  <a:srgbClr val="6B737B"/>
                </a:solidFill>
                <a:effectLst/>
                <a:uLnTx/>
                <a:uFillTx/>
                <a:latin typeface="GT Walsheim Pro" panose="00000500000000000000" pitchFamily="2" charset="-18"/>
              </a:rPr>
              <a:t>in his order of 200PV, </a:t>
            </a:r>
            <a:r>
              <a:rPr kumimoji="0" lang="en-GB" sz="1000" b="1" i="0" u="none" strike="noStrike" kern="1200" cap="none" spc="0" normalizeH="0" baseline="0" noProof="0" dirty="0">
                <a:ln>
                  <a:noFill/>
                </a:ln>
                <a:solidFill>
                  <a:srgbClr val="6B737B"/>
                </a:solidFill>
                <a:effectLst/>
                <a:uLnTx/>
                <a:uFillTx/>
                <a:latin typeface="GT Walsheim Pro" panose="00000500000000000000" pitchFamily="2" charset="-18"/>
              </a:rPr>
              <a:t>gains </a:t>
            </a:r>
            <a:r>
              <a:rPr lang="en-GB" sz="1000" b="1" dirty="0">
                <a:solidFill>
                  <a:srgbClr val="6B737B"/>
                </a:solidFill>
                <a:latin typeface="GT Walsheim Pro" panose="00000500000000000000" pitchFamily="2" charset="-18"/>
              </a:rPr>
              <a:t>30</a:t>
            </a:r>
            <a:r>
              <a:rPr kumimoji="0" lang="en-GB" sz="1000" b="1" i="0" u="none" strike="noStrike" kern="1200" cap="none" spc="0" normalizeH="0" baseline="0" noProof="0" dirty="0">
                <a:ln>
                  <a:noFill/>
                </a:ln>
                <a:solidFill>
                  <a:srgbClr val="6B737B"/>
                </a:solidFill>
                <a:effectLst/>
                <a:uLnTx/>
                <a:uFillTx/>
                <a:latin typeface="GT Walsheim Pro" panose="00000500000000000000" pitchFamily="2" charset="-18"/>
              </a:rPr>
              <a:t>€ </a:t>
            </a:r>
            <a:r>
              <a:rPr kumimoji="0" lang="en-GB" sz="1000" i="0" u="none" strike="noStrike" kern="1200" cap="none" spc="0" normalizeH="0" baseline="0" noProof="0" dirty="0">
                <a:ln>
                  <a:noFill/>
                </a:ln>
                <a:solidFill>
                  <a:srgbClr val="6B737B"/>
                </a:solidFill>
                <a:effectLst/>
                <a:uLnTx/>
                <a:uFillTx/>
                <a:latin typeface="GT Walsheim Pro" panose="00000500000000000000" pitchFamily="2" charset="-18"/>
              </a:rPr>
              <a:t>in Gift for Growth coupons to spend in December and </a:t>
            </a:r>
            <a:r>
              <a:rPr kumimoji="0" lang="en-GB" sz="1000" b="1" i="0" u="none" strike="noStrike" kern="1200" cap="none" spc="0" normalizeH="0" baseline="0" noProof="0" dirty="0">
                <a:ln>
                  <a:noFill/>
                </a:ln>
                <a:solidFill>
                  <a:srgbClr val="6B737B"/>
                </a:solidFill>
                <a:effectLst/>
                <a:uLnTx/>
                <a:uFillTx/>
                <a:latin typeface="GT Walsheim Pro" panose="00000500000000000000" pitchFamily="2" charset="-18"/>
              </a:rPr>
              <a:t>earns 295€ meaning more than double than the month before.</a:t>
            </a:r>
            <a:endParaRPr lang="en-GB" sz="1000" b="1" i="0" u="none" strike="noStrike" kern="1200" cap="none" spc="0" normalizeH="0" baseline="0" noProof="0" dirty="0">
              <a:ln>
                <a:noFill/>
              </a:ln>
              <a:solidFill>
                <a:srgbClr val="6B737B"/>
              </a:solidFill>
              <a:effectLst/>
              <a:uLnTx/>
              <a:uFillTx/>
              <a:latin typeface="GT Walsheim Pro" panose="00000500000000000000" pitchFamily="2" charset="-18"/>
            </a:endParaRPr>
          </a:p>
        </p:txBody>
      </p:sp>
      <p:pic>
        <p:nvPicPr>
          <p:cNvPr id="16" name="Obraz 15" descr="Obraz zawierający Ludzka twarz, uśmiech, osoba, ubrania&#10;&#10;Opis wygenerowany automatycznie">
            <a:extLst>
              <a:ext uri="{FF2B5EF4-FFF2-40B4-BE49-F238E27FC236}">
                <a16:creationId xmlns:a16="http://schemas.microsoft.com/office/drawing/2014/main" id="{F4CD1C8B-CDF7-DF6C-79B8-549985348C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75452" y="940421"/>
            <a:ext cx="1179227" cy="1179227"/>
          </a:xfrm>
          <a:prstGeom prst="rect">
            <a:avLst/>
          </a:prstGeom>
        </p:spPr>
      </p:pic>
      <p:grpSp>
        <p:nvGrpSpPr>
          <p:cNvPr id="17" name="Grupa 16">
            <a:extLst>
              <a:ext uri="{FF2B5EF4-FFF2-40B4-BE49-F238E27FC236}">
                <a16:creationId xmlns:a16="http://schemas.microsoft.com/office/drawing/2014/main" id="{C8C4820F-4707-6317-14EF-3CD85C91797B}"/>
              </a:ext>
            </a:extLst>
          </p:cNvPr>
          <p:cNvGrpSpPr/>
          <p:nvPr/>
        </p:nvGrpSpPr>
        <p:grpSpPr>
          <a:xfrm>
            <a:off x="1106967" y="940421"/>
            <a:ext cx="410649" cy="326320"/>
            <a:chOff x="2345834" y="795901"/>
            <a:chExt cx="591443" cy="469987"/>
          </a:xfrm>
        </p:grpSpPr>
        <p:pic>
          <p:nvPicPr>
            <p:cNvPr id="18" name="Obraz 17" descr="Obraz zawierający krąg&#10;&#10;Opis wygenerowany automatycznie">
              <a:extLst>
                <a:ext uri="{FF2B5EF4-FFF2-40B4-BE49-F238E27FC236}">
                  <a16:creationId xmlns:a16="http://schemas.microsoft.com/office/drawing/2014/main" id="{9978E4DB-AC8A-BC52-4E35-DACBEB7F25C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19" name="pole tekstowe 18">
              <a:extLst>
                <a:ext uri="{FF2B5EF4-FFF2-40B4-BE49-F238E27FC236}">
                  <a16:creationId xmlns:a16="http://schemas.microsoft.com/office/drawing/2014/main" id="{754C6FDF-47B4-ACC8-E062-F65DCA1CF921}"/>
                </a:ext>
              </a:extLst>
            </p:cNvPr>
            <p:cNvSpPr txBox="1"/>
            <p:nvPr/>
          </p:nvSpPr>
          <p:spPr>
            <a:xfrm>
              <a:off x="2345834" y="878458"/>
              <a:ext cx="591443" cy="310296"/>
            </a:xfrm>
            <a:prstGeom prst="rect">
              <a:avLst/>
            </a:prstGeom>
            <a:noFill/>
          </p:spPr>
          <p:txBody>
            <a:bodyPr wrap="square" rtlCol="0">
              <a:spAutoFit/>
            </a:bodyPr>
            <a:lstStyle/>
            <a:p>
              <a:pPr algn="ctr"/>
              <a:r>
                <a:rPr lang="pl-PL" sz="800">
                  <a:solidFill>
                    <a:schemeClr val="bg1"/>
                  </a:solidFill>
                  <a:latin typeface="GT Walsheim Pro" panose="00000500000000000000" pitchFamily="2" charset="-18"/>
                </a:rPr>
                <a:t>RC</a:t>
              </a:r>
              <a:endParaRPr lang="en-US" sz="800">
                <a:solidFill>
                  <a:schemeClr val="bg1"/>
                </a:solidFill>
                <a:latin typeface="GT Walsheim Pro" panose="00000500000000000000" pitchFamily="2" charset="-18"/>
              </a:endParaRPr>
            </a:p>
          </p:txBody>
        </p:sp>
      </p:grpSp>
      <p:grpSp>
        <p:nvGrpSpPr>
          <p:cNvPr id="20" name="Grupa 19">
            <a:extLst>
              <a:ext uri="{FF2B5EF4-FFF2-40B4-BE49-F238E27FC236}">
                <a16:creationId xmlns:a16="http://schemas.microsoft.com/office/drawing/2014/main" id="{83CF40D8-8600-A585-3F4C-89315DF5BD5E}"/>
              </a:ext>
            </a:extLst>
          </p:cNvPr>
          <p:cNvGrpSpPr/>
          <p:nvPr/>
        </p:nvGrpSpPr>
        <p:grpSpPr>
          <a:xfrm>
            <a:off x="961656" y="1364480"/>
            <a:ext cx="410649" cy="326320"/>
            <a:chOff x="2345834" y="795901"/>
            <a:chExt cx="591443" cy="469987"/>
          </a:xfrm>
        </p:grpSpPr>
        <p:pic>
          <p:nvPicPr>
            <p:cNvPr id="21" name="Obraz 20" descr="Obraz zawierający krąg&#10;&#10;Opis wygenerowany automatycznie">
              <a:extLst>
                <a:ext uri="{FF2B5EF4-FFF2-40B4-BE49-F238E27FC236}">
                  <a16:creationId xmlns:a16="http://schemas.microsoft.com/office/drawing/2014/main" id="{0D3D8287-078D-95FF-992A-1DD767AF3C5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22" name="pole tekstowe 21">
              <a:extLst>
                <a:ext uri="{FF2B5EF4-FFF2-40B4-BE49-F238E27FC236}">
                  <a16:creationId xmlns:a16="http://schemas.microsoft.com/office/drawing/2014/main" id="{97BFCDBD-EA8A-CC28-05C5-016D86FC5268}"/>
                </a:ext>
              </a:extLst>
            </p:cNvPr>
            <p:cNvSpPr txBox="1"/>
            <p:nvPr/>
          </p:nvSpPr>
          <p:spPr>
            <a:xfrm>
              <a:off x="2345834" y="878458"/>
              <a:ext cx="591443" cy="310296"/>
            </a:xfrm>
            <a:prstGeom prst="rect">
              <a:avLst/>
            </a:prstGeom>
            <a:noFill/>
          </p:spPr>
          <p:txBody>
            <a:bodyPr wrap="square" rtlCol="0">
              <a:spAutoFit/>
            </a:bodyPr>
            <a:lstStyle/>
            <a:p>
              <a:pPr algn="ctr"/>
              <a:r>
                <a:rPr lang="pl-PL" sz="800">
                  <a:solidFill>
                    <a:schemeClr val="bg1"/>
                  </a:solidFill>
                  <a:latin typeface="GT Walsheim Pro" panose="00000500000000000000" pitchFamily="2" charset="-18"/>
                </a:rPr>
                <a:t>RC</a:t>
              </a:r>
              <a:endParaRPr lang="en-US" sz="800">
                <a:solidFill>
                  <a:schemeClr val="bg1"/>
                </a:solidFill>
                <a:latin typeface="GT Walsheim Pro" panose="00000500000000000000" pitchFamily="2" charset="-18"/>
              </a:endParaRPr>
            </a:p>
          </p:txBody>
        </p:sp>
      </p:grpSp>
      <p:grpSp>
        <p:nvGrpSpPr>
          <p:cNvPr id="23" name="Grupa 22">
            <a:extLst>
              <a:ext uri="{FF2B5EF4-FFF2-40B4-BE49-F238E27FC236}">
                <a16:creationId xmlns:a16="http://schemas.microsoft.com/office/drawing/2014/main" id="{3FC76F54-6A1D-903A-D959-C95EAE03A49E}"/>
              </a:ext>
            </a:extLst>
          </p:cNvPr>
          <p:cNvGrpSpPr/>
          <p:nvPr/>
        </p:nvGrpSpPr>
        <p:grpSpPr>
          <a:xfrm>
            <a:off x="1106966" y="1792305"/>
            <a:ext cx="410649" cy="326320"/>
            <a:chOff x="2345834" y="795901"/>
            <a:chExt cx="591443" cy="469987"/>
          </a:xfrm>
        </p:grpSpPr>
        <p:pic>
          <p:nvPicPr>
            <p:cNvPr id="24" name="Obraz 23" descr="Obraz zawierający krąg&#10;&#10;Opis wygenerowany automatycznie">
              <a:extLst>
                <a:ext uri="{FF2B5EF4-FFF2-40B4-BE49-F238E27FC236}">
                  <a16:creationId xmlns:a16="http://schemas.microsoft.com/office/drawing/2014/main" id="{016C7E23-B76E-2B00-6F9C-2F434085A36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25" name="pole tekstowe 24">
              <a:extLst>
                <a:ext uri="{FF2B5EF4-FFF2-40B4-BE49-F238E27FC236}">
                  <a16:creationId xmlns:a16="http://schemas.microsoft.com/office/drawing/2014/main" id="{EDF0F734-204C-E633-CFDB-960156FC4417}"/>
                </a:ext>
              </a:extLst>
            </p:cNvPr>
            <p:cNvSpPr txBox="1"/>
            <p:nvPr/>
          </p:nvSpPr>
          <p:spPr>
            <a:xfrm>
              <a:off x="2345834" y="878458"/>
              <a:ext cx="591443" cy="310296"/>
            </a:xfrm>
            <a:prstGeom prst="rect">
              <a:avLst/>
            </a:prstGeom>
            <a:noFill/>
          </p:spPr>
          <p:txBody>
            <a:bodyPr wrap="square" rtlCol="0">
              <a:spAutoFit/>
            </a:bodyPr>
            <a:lstStyle/>
            <a:p>
              <a:pPr algn="ctr"/>
              <a:r>
                <a:rPr lang="pl-PL" sz="800">
                  <a:solidFill>
                    <a:schemeClr val="bg1"/>
                  </a:solidFill>
                  <a:latin typeface="GT Walsheim Pro" panose="00000500000000000000" pitchFamily="2" charset="-18"/>
                </a:rPr>
                <a:t>RC</a:t>
              </a:r>
              <a:endParaRPr lang="en-US" sz="800">
                <a:solidFill>
                  <a:schemeClr val="bg1"/>
                </a:solidFill>
                <a:latin typeface="GT Walsheim Pro" panose="00000500000000000000" pitchFamily="2" charset="-18"/>
              </a:endParaRPr>
            </a:p>
          </p:txBody>
        </p:sp>
      </p:grpSp>
      <p:grpSp>
        <p:nvGrpSpPr>
          <p:cNvPr id="26" name="Grupa 25">
            <a:extLst>
              <a:ext uri="{FF2B5EF4-FFF2-40B4-BE49-F238E27FC236}">
                <a16:creationId xmlns:a16="http://schemas.microsoft.com/office/drawing/2014/main" id="{C0CB7575-B165-3079-CB7D-5C1C8DFB845A}"/>
              </a:ext>
            </a:extLst>
          </p:cNvPr>
          <p:cNvGrpSpPr/>
          <p:nvPr/>
        </p:nvGrpSpPr>
        <p:grpSpPr>
          <a:xfrm>
            <a:off x="3075948" y="837570"/>
            <a:ext cx="353698" cy="281064"/>
            <a:chOff x="2341853" y="795901"/>
            <a:chExt cx="591443" cy="469987"/>
          </a:xfrm>
        </p:grpSpPr>
        <p:pic>
          <p:nvPicPr>
            <p:cNvPr id="27" name="Obraz 26" descr="Obraz zawierający krąg&#10;&#10;Opis wygenerowany automatycznie">
              <a:extLst>
                <a:ext uri="{FF2B5EF4-FFF2-40B4-BE49-F238E27FC236}">
                  <a16:creationId xmlns:a16="http://schemas.microsoft.com/office/drawing/2014/main" id="{B0B2D617-77D9-7A97-2DA6-31CE8B0BE58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28" name="pole tekstowe 27">
              <a:extLst>
                <a:ext uri="{FF2B5EF4-FFF2-40B4-BE49-F238E27FC236}">
                  <a16:creationId xmlns:a16="http://schemas.microsoft.com/office/drawing/2014/main" id="{CE260C74-BD66-5272-7EDB-DB7A07211B51}"/>
                </a:ext>
              </a:extLst>
            </p:cNvPr>
            <p:cNvSpPr txBox="1"/>
            <p:nvPr/>
          </p:nvSpPr>
          <p:spPr>
            <a:xfrm>
              <a:off x="2341853" y="848912"/>
              <a:ext cx="591443" cy="310296"/>
            </a:xfrm>
            <a:prstGeom prst="rect">
              <a:avLst/>
            </a:prstGeom>
            <a:noFill/>
          </p:spPr>
          <p:txBody>
            <a:bodyPr wrap="square" rtlCol="0">
              <a:spAutoFit/>
            </a:bodyPr>
            <a:lstStyle/>
            <a:p>
              <a:pPr algn="ctr"/>
              <a:r>
                <a:rPr lang="pl-PL" sz="800">
                  <a:solidFill>
                    <a:schemeClr val="bg1"/>
                  </a:solidFill>
                  <a:latin typeface="GT Walsheim Pro" panose="00000500000000000000" pitchFamily="2" charset="-18"/>
                </a:rPr>
                <a:t>RC</a:t>
              </a:r>
              <a:endParaRPr lang="en-US" sz="800">
                <a:solidFill>
                  <a:schemeClr val="bg1"/>
                </a:solidFill>
                <a:latin typeface="GT Walsheim Pro" panose="00000500000000000000" pitchFamily="2" charset="-18"/>
              </a:endParaRPr>
            </a:p>
          </p:txBody>
        </p:sp>
      </p:grpSp>
      <p:grpSp>
        <p:nvGrpSpPr>
          <p:cNvPr id="29" name="Grupa 28">
            <a:extLst>
              <a:ext uri="{FF2B5EF4-FFF2-40B4-BE49-F238E27FC236}">
                <a16:creationId xmlns:a16="http://schemas.microsoft.com/office/drawing/2014/main" id="{11930437-CE6B-9277-2F68-F180B5F02CCE}"/>
              </a:ext>
            </a:extLst>
          </p:cNvPr>
          <p:cNvGrpSpPr/>
          <p:nvPr/>
        </p:nvGrpSpPr>
        <p:grpSpPr>
          <a:xfrm>
            <a:off x="2670124" y="920113"/>
            <a:ext cx="515447" cy="401801"/>
            <a:chOff x="2509188" y="733123"/>
            <a:chExt cx="443534" cy="345744"/>
          </a:xfrm>
        </p:grpSpPr>
        <p:sp>
          <p:nvSpPr>
            <p:cNvPr id="30" name="Owal 29">
              <a:extLst>
                <a:ext uri="{FF2B5EF4-FFF2-40B4-BE49-F238E27FC236}">
                  <a16:creationId xmlns:a16="http://schemas.microsoft.com/office/drawing/2014/main" id="{7EA67564-B914-3282-A848-EEDC7A92784A}"/>
                </a:ext>
              </a:extLst>
            </p:cNvPr>
            <p:cNvSpPr/>
            <p:nvPr/>
          </p:nvSpPr>
          <p:spPr>
            <a:xfrm>
              <a:off x="2556836" y="733123"/>
              <a:ext cx="345743" cy="345744"/>
            </a:xfrm>
            <a:prstGeom prst="ellipse">
              <a:avLst/>
            </a:prstGeom>
            <a:gradFill flip="none" rotWithShape="1">
              <a:gsLst>
                <a:gs pos="0">
                  <a:srgbClr val="4A8FB2"/>
                </a:gs>
                <a:gs pos="50000">
                  <a:srgbClr val="4A8FB2"/>
                </a:gs>
                <a:gs pos="100000">
                  <a:srgbClr val="6FB2CE"/>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
                <a:latin typeface="GT Walsheim Pro" panose="00000500000000000000" pitchFamily="2" charset="-18"/>
              </a:endParaRPr>
            </a:p>
          </p:txBody>
        </p:sp>
        <p:sp>
          <p:nvSpPr>
            <p:cNvPr id="31" name="pole tekstowe 30">
              <a:extLst>
                <a:ext uri="{FF2B5EF4-FFF2-40B4-BE49-F238E27FC236}">
                  <a16:creationId xmlns:a16="http://schemas.microsoft.com/office/drawing/2014/main" id="{33039071-F9BE-C4D2-21E3-555DA4FF6634}"/>
                </a:ext>
              </a:extLst>
            </p:cNvPr>
            <p:cNvSpPr txBox="1"/>
            <p:nvPr/>
          </p:nvSpPr>
          <p:spPr>
            <a:xfrm>
              <a:off x="2509188" y="783566"/>
              <a:ext cx="443534" cy="238354"/>
            </a:xfrm>
            <a:prstGeom prst="rect">
              <a:avLst/>
            </a:prstGeom>
            <a:noFill/>
          </p:spPr>
          <p:txBody>
            <a:bodyPr wrap="square" rtlCol="0">
              <a:spAutoFit/>
            </a:bodyPr>
            <a:lstStyle/>
            <a:p>
              <a:pPr algn="ctr"/>
              <a:r>
                <a:rPr lang="pl-PL" sz="1200">
                  <a:solidFill>
                    <a:schemeClr val="bg1"/>
                  </a:solidFill>
                  <a:latin typeface="GT Walsheim Pro" panose="00000500000000000000" pitchFamily="2" charset="-18"/>
                </a:rPr>
                <a:t>ABO</a:t>
              </a:r>
              <a:endParaRPr lang="en-US" sz="1200">
                <a:solidFill>
                  <a:schemeClr val="bg1"/>
                </a:solidFill>
                <a:latin typeface="GT Walsheim Pro" panose="00000500000000000000" pitchFamily="2" charset="-18"/>
              </a:endParaRPr>
            </a:p>
          </p:txBody>
        </p:sp>
      </p:grpSp>
      <p:grpSp>
        <p:nvGrpSpPr>
          <p:cNvPr id="32" name="Grupa 31">
            <a:extLst>
              <a:ext uri="{FF2B5EF4-FFF2-40B4-BE49-F238E27FC236}">
                <a16:creationId xmlns:a16="http://schemas.microsoft.com/office/drawing/2014/main" id="{BBBC7F01-D65C-4F9B-A43C-AC68E026B934}"/>
              </a:ext>
            </a:extLst>
          </p:cNvPr>
          <p:cNvGrpSpPr/>
          <p:nvPr/>
        </p:nvGrpSpPr>
        <p:grpSpPr>
          <a:xfrm>
            <a:off x="2606415" y="1611444"/>
            <a:ext cx="515447" cy="401801"/>
            <a:chOff x="2509188" y="733123"/>
            <a:chExt cx="443534" cy="345744"/>
          </a:xfrm>
        </p:grpSpPr>
        <p:sp>
          <p:nvSpPr>
            <p:cNvPr id="33" name="Owal 32">
              <a:extLst>
                <a:ext uri="{FF2B5EF4-FFF2-40B4-BE49-F238E27FC236}">
                  <a16:creationId xmlns:a16="http://schemas.microsoft.com/office/drawing/2014/main" id="{DC4CA4D8-BF1B-9B41-2DDD-B28D98CF495C}"/>
                </a:ext>
              </a:extLst>
            </p:cNvPr>
            <p:cNvSpPr/>
            <p:nvPr/>
          </p:nvSpPr>
          <p:spPr>
            <a:xfrm>
              <a:off x="2556836" y="733123"/>
              <a:ext cx="345743" cy="345744"/>
            </a:xfrm>
            <a:prstGeom prst="ellipse">
              <a:avLst/>
            </a:prstGeom>
            <a:gradFill flip="none" rotWithShape="1">
              <a:gsLst>
                <a:gs pos="0">
                  <a:srgbClr val="4A8FB2"/>
                </a:gs>
                <a:gs pos="50000">
                  <a:srgbClr val="4A8FB2"/>
                </a:gs>
                <a:gs pos="100000">
                  <a:srgbClr val="6FB2CE"/>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
                <a:latin typeface="GT Walsheim Pro" panose="00000500000000000000" pitchFamily="2" charset="-18"/>
              </a:endParaRPr>
            </a:p>
          </p:txBody>
        </p:sp>
        <p:sp>
          <p:nvSpPr>
            <p:cNvPr id="34" name="pole tekstowe 33">
              <a:extLst>
                <a:ext uri="{FF2B5EF4-FFF2-40B4-BE49-F238E27FC236}">
                  <a16:creationId xmlns:a16="http://schemas.microsoft.com/office/drawing/2014/main" id="{F819F7FD-075B-ABB3-5528-7C5322C02196}"/>
                </a:ext>
              </a:extLst>
            </p:cNvPr>
            <p:cNvSpPr txBox="1"/>
            <p:nvPr/>
          </p:nvSpPr>
          <p:spPr>
            <a:xfrm>
              <a:off x="2509188" y="783566"/>
              <a:ext cx="443534" cy="238354"/>
            </a:xfrm>
            <a:prstGeom prst="rect">
              <a:avLst/>
            </a:prstGeom>
            <a:noFill/>
          </p:spPr>
          <p:txBody>
            <a:bodyPr wrap="square" rtlCol="0">
              <a:spAutoFit/>
            </a:bodyPr>
            <a:lstStyle/>
            <a:p>
              <a:pPr algn="ctr"/>
              <a:r>
                <a:rPr lang="pl-PL" sz="1200">
                  <a:solidFill>
                    <a:schemeClr val="bg1"/>
                  </a:solidFill>
                  <a:latin typeface="GT Walsheim Pro" panose="00000500000000000000" pitchFamily="2" charset="-18"/>
                </a:rPr>
                <a:t>ABO</a:t>
              </a:r>
              <a:endParaRPr lang="en-US" sz="1200">
                <a:solidFill>
                  <a:schemeClr val="bg1"/>
                </a:solidFill>
                <a:latin typeface="GT Walsheim Pro" panose="00000500000000000000" pitchFamily="2" charset="-18"/>
              </a:endParaRPr>
            </a:p>
          </p:txBody>
        </p:sp>
      </p:grpSp>
      <p:grpSp>
        <p:nvGrpSpPr>
          <p:cNvPr id="37" name="Grupa 36">
            <a:extLst>
              <a:ext uri="{FF2B5EF4-FFF2-40B4-BE49-F238E27FC236}">
                <a16:creationId xmlns:a16="http://schemas.microsoft.com/office/drawing/2014/main" id="{774BA6F3-3796-EB61-93B7-B43FDC449388}"/>
              </a:ext>
            </a:extLst>
          </p:cNvPr>
          <p:cNvGrpSpPr/>
          <p:nvPr/>
        </p:nvGrpSpPr>
        <p:grpSpPr>
          <a:xfrm>
            <a:off x="3019100" y="1851091"/>
            <a:ext cx="353698" cy="281064"/>
            <a:chOff x="2341853" y="795901"/>
            <a:chExt cx="591443" cy="469987"/>
          </a:xfrm>
        </p:grpSpPr>
        <p:pic>
          <p:nvPicPr>
            <p:cNvPr id="38" name="Obraz 37" descr="Obraz zawierający krąg&#10;&#10;Opis wygenerowany automatycznie">
              <a:extLst>
                <a:ext uri="{FF2B5EF4-FFF2-40B4-BE49-F238E27FC236}">
                  <a16:creationId xmlns:a16="http://schemas.microsoft.com/office/drawing/2014/main" id="{052078F1-52C1-28CE-B59F-7BBDB7A0222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39" name="pole tekstowe 38">
              <a:extLst>
                <a:ext uri="{FF2B5EF4-FFF2-40B4-BE49-F238E27FC236}">
                  <a16:creationId xmlns:a16="http://schemas.microsoft.com/office/drawing/2014/main" id="{4C634831-7B11-E5B6-D924-3DA213BB470F}"/>
                </a:ext>
              </a:extLst>
            </p:cNvPr>
            <p:cNvSpPr txBox="1"/>
            <p:nvPr/>
          </p:nvSpPr>
          <p:spPr>
            <a:xfrm>
              <a:off x="2341853" y="848912"/>
              <a:ext cx="591443" cy="310296"/>
            </a:xfrm>
            <a:prstGeom prst="rect">
              <a:avLst/>
            </a:prstGeom>
            <a:noFill/>
          </p:spPr>
          <p:txBody>
            <a:bodyPr wrap="square" rtlCol="0">
              <a:spAutoFit/>
            </a:bodyPr>
            <a:lstStyle/>
            <a:p>
              <a:pPr algn="ctr"/>
              <a:r>
                <a:rPr lang="pl-PL" sz="800">
                  <a:solidFill>
                    <a:schemeClr val="bg1"/>
                  </a:solidFill>
                  <a:latin typeface="GT Walsheim Pro" panose="00000500000000000000" pitchFamily="2" charset="-18"/>
                </a:rPr>
                <a:t>RC</a:t>
              </a:r>
              <a:endParaRPr lang="en-US" sz="800">
                <a:solidFill>
                  <a:schemeClr val="bg1"/>
                </a:solidFill>
                <a:latin typeface="GT Walsheim Pro" panose="00000500000000000000" pitchFamily="2" charset="-18"/>
              </a:endParaRPr>
            </a:p>
          </p:txBody>
        </p:sp>
      </p:grpSp>
      <p:pic>
        <p:nvPicPr>
          <p:cNvPr id="40" name="Obraz 39" descr="Obraz zawierający Ludzka twarz, uśmiech, osoba, ubrania&#10;&#10;Opis wygenerowany automatycznie">
            <a:extLst>
              <a:ext uri="{FF2B5EF4-FFF2-40B4-BE49-F238E27FC236}">
                <a16:creationId xmlns:a16="http://schemas.microsoft.com/office/drawing/2014/main" id="{B1ABDC02-E36B-2FB7-0885-65776EFFB9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44292" y="929819"/>
            <a:ext cx="1179227" cy="1179227"/>
          </a:xfrm>
          <a:prstGeom prst="rect">
            <a:avLst/>
          </a:prstGeom>
        </p:spPr>
      </p:pic>
      <p:grpSp>
        <p:nvGrpSpPr>
          <p:cNvPr id="41" name="Grupa 40">
            <a:extLst>
              <a:ext uri="{FF2B5EF4-FFF2-40B4-BE49-F238E27FC236}">
                <a16:creationId xmlns:a16="http://schemas.microsoft.com/office/drawing/2014/main" id="{352F8890-04AA-A153-5200-D95671D07746}"/>
              </a:ext>
            </a:extLst>
          </p:cNvPr>
          <p:cNvGrpSpPr/>
          <p:nvPr/>
        </p:nvGrpSpPr>
        <p:grpSpPr>
          <a:xfrm>
            <a:off x="6175807" y="929819"/>
            <a:ext cx="410649" cy="326320"/>
            <a:chOff x="2345834" y="795901"/>
            <a:chExt cx="591443" cy="469987"/>
          </a:xfrm>
        </p:grpSpPr>
        <p:pic>
          <p:nvPicPr>
            <p:cNvPr id="42" name="Obraz 41" descr="Obraz zawierający krąg&#10;&#10;Opis wygenerowany automatycznie">
              <a:extLst>
                <a:ext uri="{FF2B5EF4-FFF2-40B4-BE49-F238E27FC236}">
                  <a16:creationId xmlns:a16="http://schemas.microsoft.com/office/drawing/2014/main" id="{1D81F3B2-B6EA-70A8-9BE6-8C0852B495C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43" name="pole tekstowe 42">
              <a:extLst>
                <a:ext uri="{FF2B5EF4-FFF2-40B4-BE49-F238E27FC236}">
                  <a16:creationId xmlns:a16="http://schemas.microsoft.com/office/drawing/2014/main" id="{9F2D2254-318B-29E7-84B3-595A6A68EA3D}"/>
                </a:ext>
              </a:extLst>
            </p:cNvPr>
            <p:cNvSpPr txBox="1"/>
            <p:nvPr/>
          </p:nvSpPr>
          <p:spPr>
            <a:xfrm>
              <a:off x="2345834" y="878458"/>
              <a:ext cx="591443" cy="310296"/>
            </a:xfrm>
            <a:prstGeom prst="rect">
              <a:avLst/>
            </a:prstGeom>
            <a:noFill/>
          </p:spPr>
          <p:txBody>
            <a:bodyPr wrap="square" rtlCol="0">
              <a:spAutoFit/>
            </a:bodyPr>
            <a:lstStyle/>
            <a:p>
              <a:pPr algn="ctr"/>
              <a:r>
                <a:rPr lang="pl-PL" sz="800">
                  <a:solidFill>
                    <a:schemeClr val="bg1"/>
                  </a:solidFill>
                  <a:latin typeface="GT Walsheim Pro" panose="00000500000000000000" pitchFamily="2" charset="-18"/>
                </a:rPr>
                <a:t>RC</a:t>
              </a:r>
              <a:endParaRPr lang="en-US" sz="800">
                <a:solidFill>
                  <a:schemeClr val="bg1"/>
                </a:solidFill>
                <a:latin typeface="GT Walsheim Pro" panose="00000500000000000000" pitchFamily="2" charset="-18"/>
              </a:endParaRPr>
            </a:p>
          </p:txBody>
        </p:sp>
      </p:grpSp>
      <p:grpSp>
        <p:nvGrpSpPr>
          <p:cNvPr id="44" name="Grupa 43">
            <a:extLst>
              <a:ext uri="{FF2B5EF4-FFF2-40B4-BE49-F238E27FC236}">
                <a16:creationId xmlns:a16="http://schemas.microsoft.com/office/drawing/2014/main" id="{1476C66F-4D96-1E80-CD52-41F6C5888D8C}"/>
              </a:ext>
            </a:extLst>
          </p:cNvPr>
          <p:cNvGrpSpPr/>
          <p:nvPr/>
        </p:nvGrpSpPr>
        <p:grpSpPr>
          <a:xfrm>
            <a:off x="6030496" y="1353878"/>
            <a:ext cx="410649" cy="326320"/>
            <a:chOff x="2345834" y="795901"/>
            <a:chExt cx="591443" cy="469987"/>
          </a:xfrm>
        </p:grpSpPr>
        <p:pic>
          <p:nvPicPr>
            <p:cNvPr id="45" name="Obraz 44" descr="Obraz zawierający krąg&#10;&#10;Opis wygenerowany automatycznie">
              <a:extLst>
                <a:ext uri="{FF2B5EF4-FFF2-40B4-BE49-F238E27FC236}">
                  <a16:creationId xmlns:a16="http://schemas.microsoft.com/office/drawing/2014/main" id="{B3F12BF3-079D-4C95-6BCD-271A94D52F7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46" name="pole tekstowe 45">
              <a:extLst>
                <a:ext uri="{FF2B5EF4-FFF2-40B4-BE49-F238E27FC236}">
                  <a16:creationId xmlns:a16="http://schemas.microsoft.com/office/drawing/2014/main" id="{F5ABD260-DF12-7AC6-87D4-F6092C6B8561}"/>
                </a:ext>
              </a:extLst>
            </p:cNvPr>
            <p:cNvSpPr txBox="1"/>
            <p:nvPr/>
          </p:nvSpPr>
          <p:spPr>
            <a:xfrm>
              <a:off x="2345834" y="878458"/>
              <a:ext cx="591443" cy="310296"/>
            </a:xfrm>
            <a:prstGeom prst="rect">
              <a:avLst/>
            </a:prstGeom>
            <a:noFill/>
          </p:spPr>
          <p:txBody>
            <a:bodyPr wrap="square" rtlCol="0">
              <a:spAutoFit/>
            </a:bodyPr>
            <a:lstStyle/>
            <a:p>
              <a:pPr algn="ctr"/>
              <a:r>
                <a:rPr lang="pl-PL" sz="800">
                  <a:solidFill>
                    <a:schemeClr val="bg1"/>
                  </a:solidFill>
                  <a:latin typeface="GT Walsheim Pro" panose="00000500000000000000" pitchFamily="2" charset="-18"/>
                </a:rPr>
                <a:t>RC</a:t>
              </a:r>
              <a:endParaRPr lang="en-US" sz="800">
                <a:solidFill>
                  <a:schemeClr val="bg1"/>
                </a:solidFill>
                <a:latin typeface="GT Walsheim Pro" panose="00000500000000000000" pitchFamily="2" charset="-18"/>
              </a:endParaRPr>
            </a:p>
          </p:txBody>
        </p:sp>
      </p:grpSp>
      <p:grpSp>
        <p:nvGrpSpPr>
          <p:cNvPr id="47" name="Grupa 46">
            <a:extLst>
              <a:ext uri="{FF2B5EF4-FFF2-40B4-BE49-F238E27FC236}">
                <a16:creationId xmlns:a16="http://schemas.microsoft.com/office/drawing/2014/main" id="{71EDB2DD-E029-44BE-D53C-471005D8BF48}"/>
              </a:ext>
            </a:extLst>
          </p:cNvPr>
          <p:cNvGrpSpPr/>
          <p:nvPr/>
        </p:nvGrpSpPr>
        <p:grpSpPr>
          <a:xfrm>
            <a:off x="6175806" y="1781703"/>
            <a:ext cx="410649" cy="326320"/>
            <a:chOff x="2345834" y="795901"/>
            <a:chExt cx="591443" cy="469987"/>
          </a:xfrm>
        </p:grpSpPr>
        <p:pic>
          <p:nvPicPr>
            <p:cNvPr id="48" name="Obraz 47" descr="Obraz zawierający krąg&#10;&#10;Opis wygenerowany automatycznie">
              <a:extLst>
                <a:ext uri="{FF2B5EF4-FFF2-40B4-BE49-F238E27FC236}">
                  <a16:creationId xmlns:a16="http://schemas.microsoft.com/office/drawing/2014/main" id="{97935FB4-1A20-9914-D808-4C4E9A9E51C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49" name="pole tekstowe 48">
              <a:extLst>
                <a:ext uri="{FF2B5EF4-FFF2-40B4-BE49-F238E27FC236}">
                  <a16:creationId xmlns:a16="http://schemas.microsoft.com/office/drawing/2014/main" id="{6BA1C4F9-43D7-41E8-ECA3-4E315AECC58A}"/>
                </a:ext>
              </a:extLst>
            </p:cNvPr>
            <p:cNvSpPr txBox="1"/>
            <p:nvPr/>
          </p:nvSpPr>
          <p:spPr>
            <a:xfrm>
              <a:off x="2345834" y="878458"/>
              <a:ext cx="591443" cy="310296"/>
            </a:xfrm>
            <a:prstGeom prst="rect">
              <a:avLst/>
            </a:prstGeom>
            <a:noFill/>
          </p:spPr>
          <p:txBody>
            <a:bodyPr wrap="square" rtlCol="0">
              <a:spAutoFit/>
            </a:bodyPr>
            <a:lstStyle/>
            <a:p>
              <a:pPr algn="ctr"/>
              <a:r>
                <a:rPr lang="pl-PL" sz="800">
                  <a:solidFill>
                    <a:schemeClr val="bg1"/>
                  </a:solidFill>
                  <a:latin typeface="GT Walsheim Pro" panose="00000500000000000000" pitchFamily="2" charset="-18"/>
                </a:rPr>
                <a:t>RC</a:t>
              </a:r>
              <a:endParaRPr lang="en-US" sz="800">
                <a:solidFill>
                  <a:schemeClr val="bg1"/>
                </a:solidFill>
                <a:latin typeface="GT Walsheim Pro" panose="00000500000000000000" pitchFamily="2" charset="-18"/>
              </a:endParaRPr>
            </a:p>
          </p:txBody>
        </p:sp>
      </p:grpSp>
      <p:grpSp>
        <p:nvGrpSpPr>
          <p:cNvPr id="50" name="Grupa 49">
            <a:extLst>
              <a:ext uri="{FF2B5EF4-FFF2-40B4-BE49-F238E27FC236}">
                <a16:creationId xmlns:a16="http://schemas.microsoft.com/office/drawing/2014/main" id="{FDCDE4F7-A454-1D82-033B-85FF7BCAE3A1}"/>
              </a:ext>
            </a:extLst>
          </p:cNvPr>
          <p:cNvGrpSpPr/>
          <p:nvPr/>
        </p:nvGrpSpPr>
        <p:grpSpPr>
          <a:xfrm>
            <a:off x="8013853" y="588208"/>
            <a:ext cx="353698" cy="281064"/>
            <a:chOff x="2341853" y="795901"/>
            <a:chExt cx="591443" cy="469987"/>
          </a:xfrm>
        </p:grpSpPr>
        <p:pic>
          <p:nvPicPr>
            <p:cNvPr id="51" name="Obraz 50" descr="Obraz zawierający krąg&#10;&#10;Opis wygenerowany automatycznie">
              <a:extLst>
                <a:ext uri="{FF2B5EF4-FFF2-40B4-BE49-F238E27FC236}">
                  <a16:creationId xmlns:a16="http://schemas.microsoft.com/office/drawing/2014/main" id="{5DD4F175-CE51-29A1-D988-DD8A4922C00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52" name="pole tekstowe 51">
              <a:extLst>
                <a:ext uri="{FF2B5EF4-FFF2-40B4-BE49-F238E27FC236}">
                  <a16:creationId xmlns:a16="http://schemas.microsoft.com/office/drawing/2014/main" id="{394DFB7B-97F3-EECA-7F8B-D9A2F8497DBC}"/>
                </a:ext>
              </a:extLst>
            </p:cNvPr>
            <p:cNvSpPr txBox="1"/>
            <p:nvPr/>
          </p:nvSpPr>
          <p:spPr>
            <a:xfrm>
              <a:off x="2341853" y="848912"/>
              <a:ext cx="591443" cy="310296"/>
            </a:xfrm>
            <a:prstGeom prst="rect">
              <a:avLst/>
            </a:prstGeom>
            <a:noFill/>
          </p:spPr>
          <p:txBody>
            <a:bodyPr wrap="square" rtlCol="0">
              <a:spAutoFit/>
            </a:bodyPr>
            <a:lstStyle/>
            <a:p>
              <a:pPr algn="ctr"/>
              <a:r>
                <a:rPr lang="pl-PL" sz="800">
                  <a:solidFill>
                    <a:schemeClr val="bg1"/>
                  </a:solidFill>
                  <a:latin typeface="GT Walsheim Pro" panose="00000500000000000000" pitchFamily="2" charset="-18"/>
                </a:rPr>
                <a:t>RC</a:t>
              </a:r>
              <a:endParaRPr lang="en-US" sz="800">
                <a:solidFill>
                  <a:schemeClr val="bg1"/>
                </a:solidFill>
                <a:latin typeface="GT Walsheim Pro" panose="00000500000000000000" pitchFamily="2" charset="-18"/>
              </a:endParaRPr>
            </a:p>
          </p:txBody>
        </p:sp>
      </p:grpSp>
      <p:grpSp>
        <p:nvGrpSpPr>
          <p:cNvPr id="53" name="Grupa 52">
            <a:extLst>
              <a:ext uri="{FF2B5EF4-FFF2-40B4-BE49-F238E27FC236}">
                <a16:creationId xmlns:a16="http://schemas.microsoft.com/office/drawing/2014/main" id="{BF319AE0-E717-4B7C-C801-7685C8D9F4A2}"/>
              </a:ext>
            </a:extLst>
          </p:cNvPr>
          <p:cNvGrpSpPr/>
          <p:nvPr/>
        </p:nvGrpSpPr>
        <p:grpSpPr>
          <a:xfrm>
            <a:off x="7551985" y="697412"/>
            <a:ext cx="515447" cy="401801"/>
            <a:chOff x="2509188" y="733123"/>
            <a:chExt cx="443534" cy="345744"/>
          </a:xfrm>
        </p:grpSpPr>
        <p:sp>
          <p:nvSpPr>
            <p:cNvPr id="54" name="Owal 53">
              <a:extLst>
                <a:ext uri="{FF2B5EF4-FFF2-40B4-BE49-F238E27FC236}">
                  <a16:creationId xmlns:a16="http://schemas.microsoft.com/office/drawing/2014/main" id="{CA969C1D-3E30-F406-82AC-8F26480B2E40}"/>
                </a:ext>
              </a:extLst>
            </p:cNvPr>
            <p:cNvSpPr/>
            <p:nvPr/>
          </p:nvSpPr>
          <p:spPr>
            <a:xfrm>
              <a:off x="2556836" y="733123"/>
              <a:ext cx="345743" cy="345744"/>
            </a:xfrm>
            <a:prstGeom prst="ellipse">
              <a:avLst/>
            </a:prstGeom>
            <a:gradFill flip="none" rotWithShape="1">
              <a:gsLst>
                <a:gs pos="0">
                  <a:srgbClr val="4A8FB2"/>
                </a:gs>
                <a:gs pos="50000">
                  <a:srgbClr val="4A8FB2"/>
                </a:gs>
                <a:gs pos="100000">
                  <a:srgbClr val="6FB2CE"/>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
                <a:latin typeface="GT Walsheim Pro" panose="00000500000000000000" pitchFamily="2" charset="-18"/>
              </a:endParaRPr>
            </a:p>
          </p:txBody>
        </p:sp>
        <p:sp>
          <p:nvSpPr>
            <p:cNvPr id="55" name="pole tekstowe 54">
              <a:extLst>
                <a:ext uri="{FF2B5EF4-FFF2-40B4-BE49-F238E27FC236}">
                  <a16:creationId xmlns:a16="http://schemas.microsoft.com/office/drawing/2014/main" id="{DE4C5F24-4622-85FC-4C03-5092E887644A}"/>
                </a:ext>
              </a:extLst>
            </p:cNvPr>
            <p:cNvSpPr txBox="1"/>
            <p:nvPr/>
          </p:nvSpPr>
          <p:spPr>
            <a:xfrm>
              <a:off x="2509188" y="783566"/>
              <a:ext cx="443534" cy="238354"/>
            </a:xfrm>
            <a:prstGeom prst="rect">
              <a:avLst/>
            </a:prstGeom>
            <a:noFill/>
          </p:spPr>
          <p:txBody>
            <a:bodyPr wrap="square" rtlCol="0">
              <a:spAutoFit/>
            </a:bodyPr>
            <a:lstStyle/>
            <a:p>
              <a:pPr algn="ctr"/>
              <a:r>
                <a:rPr lang="pl-PL" sz="1200">
                  <a:solidFill>
                    <a:schemeClr val="bg1"/>
                  </a:solidFill>
                  <a:latin typeface="GT Walsheim Pro" panose="00000500000000000000" pitchFamily="2" charset="-18"/>
                </a:rPr>
                <a:t>ABO</a:t>
              </a:r>
              <a:endParaRPr lang="en-US" sz="1200">
                <a:solidFill>
                  <a:schemeClr val="bg1"/>
                </a:solidFill>
                <a:latin typeface="GT Walsheim Pro" panose="00000500000000000000" pitchFamily="2" charset="-18"/>
              </a:endParaRPr>
            </a:p>
          </p:txBody>
        </p:sp>
      </p:grpSp>
      <p:grpSp>
        <p:nvGrpSpPr>
          <p:cNvPr id="56" name="Grupa 55">
            <a:extLst>
              <a:ext uri="{FF2B5EF4-FFF2-40B4-BE49-F238E27FC236}">
                <a16:creationId xmlns:a16="http://schemas.microsoft.com/office/drawing/2014/main" id="{8AF17002-2FDD-B7FA-6ED3-A4509F5E93F0}"/>
              </a:ext>
            </a:extLst>
          </p:cNvPr>
          <p:cNvGrpSpPr/>
          <p:nvPr/>
        </p:nvGrpSpPr>
        <p:grpSpPr>
          <a:xfrm>
            <a:off x="7776886" y="1349666"/>
            <a:ext cx="515447" cy="401801"/>
            <a:chOff x="2509188" y="733123"/>
            <a:chExt cx="443534" cy="345744"/>
          </a:xfrm>
        </p:grpSpPr>
        <p:sp>
          <p:nvSpPr>
            <p:cNvPr id="57" name="Owal 56">
              <a:extLst>
                <a:ext uri="{FF2B5EF4-FFF2-40B4-BE49-F238E27FC236}">
                  <a16:creationId xmlns:a16="http://schemas.microsoft.com/office/drawing/2014/main" id="{C5751010-A515-8A83-50CF-97EC083FCDB2}"/>
                </a:ext>
              </a:extLst>
            </p:cNvPr>
            <p:cNvSpPr/>
            <p:nvPr/>
          </p:nvSpPr>
          <p:spPr>
            <a:xfrm>
              <a:off x="2556836" y="733123"/>
              <a:ext cx="345743" cy="345744"/>
            </a:xfrm>
            <a:prstGeom prst="ellipse">
              <a:avLst/>
            </a:prstGeom>
            <a:gradFill flip="none" rotWithShape="1">
              <a:gsLst>
                <a:gs pos="0">
                  <a:srgbClr val="4A8FB2"/>
                </a:gs>
                <a:gs pos="50000">
                  <a:srgbClr val="4A8FB2"/>
                </a:gs>
                <a:gs pos="100000">
                  <a:srgbClr val="6FB2CE"/>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
                <a:latin typeface="GT Walsheim Pro" panose="00000500000000000000" pitchFamily="2" charset="-18"/>
              </a:endParaRPr>
            </a:p>
          </p:txBody>
        </p:sp>
        <p:sp>
          <p:nvSpPr>
            <p:cNvPr id="58" name="pole tekstowe 57">
              <a:extLst>
                <a:ext uri="{FF2B5EF4-FFF2-40B4-BE49-F238E27FC236}">
                  <a16:creationId xmlns:a16="http://schemas.microsoft.com/office/drawing/2014/main" id="{BD439FB3-733B-872E-558C-963183DE62B1}"/>
                </a:ext>
              </a:extLst>
            </p:cNvPr>
            <p:cNvSpPr txBox="1"/>
            <p:nvPr/>
          </p:nvSpPr>
          <p:spPr>
            <a:xfrm>
              <a:off x="2509188" y="783566"/>
              <a:ext cx="443534" cy="238354"/>
            </a:xfrm>
            <a:prstGeom prst="rect">
              <a:avLst/>
            </a:prstGeom>
            <a:noFill/>
          </p:spPr>
          <p:txBody>
            <a:bodyPr wrap="square" rtlCol="0">
              <a:spAutoFit/>
            </a:bodyPr>
            <a:lstStyle/>
            <a:p>
              <a:pPr algn="ctr"/>
              <a:r>
                <a:rPr lang="pl-PL" sz="1200">
                  <a:solidFill>
                    <a:schemeClr val="bg1"/>
                  </a:solidFill>
                  <a:latin typeface="GT Walsheim Pro" panose="00000500000000000000" pitchFamily="2" charset="-18"/>
                </a:rPr>
                <a:t>ABO</a:t>
              </a:r>
              <a:endParaRPr lang="en-US" sz="1200">
                <a:solidFill>
                  <a:schemeClr val="bg1"/>
                </a:solidFill>
                <a:latin typeface="GT Walsheim Pro" panose="00000500000000000000" pitchFamily="2" charset="-18"/>
              </a:endParaRPr>
            </a:p>
          </p:txBody>
        </p:sp>
      </p:grpSp>
      <p:grpSp>
        <p:nvGrpSpPr>
          <p:cNvPr id="59" name="Grupa 58">
            <a:extLst>
              <a:ext uri="{FF2B5EF4-FFF2-40B4-BE49-F238E27FC236}">
                <a16:creationId xmlns:a16="http://schemas.microsoft.com/office/drawing/2014/main" id="{07D25C0A-5CD3-4D39-C4F3-CD8541A6BCB0}"/>
              </a:ext>
            </a:extLst>
          </p:cNvPr>
          <p:cNvGrpSpPr/>
          <p:nvPr/>
        </p:nvGrpSpPr>
        <p:grpSpPr>
          <a:xfrm>
            <a:off x="8125957" y="1939645"/>
            <a:ext cx="353698" cy="281064"/>
            <a:chOff x="2341853" y="795901"/>
            <a:chExt cx="591443" cy="469987"/>
          </a:xfrm>
        </p:grpSpPr>
        <p:pic>
          <p:nvPicPr>
            <p:cNvPr id="60" name="Obraz 59" descr="Obraz zawierający krąg&#10;&#10;Opis wygenerowany automatycznie">
              <a:extLst>
                <a:ext uri="{FF2B5EF4-FFF2-40B4-BE49-F238E27FC236}">
                  <a16:creationId xmlns:a16="http://schemas.microsoft.com/office/drawing/2014/main" id="{94B02374-9A9E-7927-CAFD-CE863A8CC7B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61" name="pole tekstowe 60">
              <a:extLst>
                <a:ext uri="{FF2B5EF4-FFF2-40B4-BE49-F238E27FC236}">
                  <a16:creationId xmlns:a16="http://schemas.microsoft.com/office/drawing/2014/main" id="{4CB371B4-7303-60EF-7F4A-37D7709D87AD}"/>
                </a:ext>
              </a:extLst>
            </p:cNvPr>
            <p:cNvSpPr txBox="1"/>
            <p:nvPr/>
          </p:nvSpPr>
          <p:spPr>
            <a:xfrm>
              <a:off x="2341853" y="848912"/>
              <a:ext cx="591443" cy="310296"/>
            </a:xfrm>
            <a:prstGeom prst="rect">
              <a:avLst/>
            </a:prstGeom>
            <a:noFill/>
          </p:spPr>
          <p:txBody>
            <a:bodyPr wrap="square" rtlCol="0">
              <a:spAutoFit/>
            </a:bodyPr>
            <a:lstStyle/>
            <a:p>
              <a:pPr algn="ctr"/>
              <a:r>
                <a:rPr lang="pl-PL" sz="800">
                  <a:solidFill>
                    <a:schemeClr val="bg1"/>
                  </a:solidFill>
                  <a:latin typeface="GT Walsheim Pro" panose="00000500000000000000" pitchFamily="2" charset="-18"/>
                </a:rPr>
                <a:t>RC</a:t>
              </a:r>
              <a:endParaRPr lang="en-US" sz="800">
                <a:solidFill>
                  <a:schemeClr val="bg1"/>
                </a:solidFill>
                <a:latin typeface="GT Walsheim Pro" panose="00000500000000000000" pitchFamily="2" charset="-18"/>
              </a:endParaRPr>
            </a:p>
          </p:txBody>
        </p:sp>
      </p:grpSp>
      <p:grpSp>
        <p:nvGrpSpPr>
          <p:cNvPr id="62" name="Grupa 61">
            <a:extLst>
              <a:ext uri="{FF2B5EF4-FFF2-40B4-BE49-F238E27FC236}">
                <a16:creationId xmlns:a16="http://schemas.microsoft.com/office/drawing/2014/main" id="{4617AA10-B864-593C-2856-2AB9E6F7E523}"/>
              </a:ext>
            </a:extLst>
          </p:cNvPr>
          <p:cNvGrpSpPr/>
          <p:nvPr/>
        </p:nvGrpSpPr>
        <p:grpSpPr>
          <a:xfrm>
            <a:off x="7663269" y="1883297"/>
            <a:ext cx="515447" cy="401801"/>
            <a:chOff x="2509188" y="733123"/>
            <a:chExt cx="443534" cy="345744"/>
          </a:xfrm>
        </p:grpSpPr>
        <p:sp>
          <p:nvSpPr>
            <p:cNvPr id="63" name="Owal 62">
              <a:extLst>
                <a:ext uri="{FF2B5EF4-FFF2-40B4-BE49-F238E27FC236}">
                  <a16:creationId xmlns:a16="http://schemas.microsoft.com/office/drawing/2014/main" id="{E2F1F800-27AE-7698-5AA4-E94CC2077AAA}"/>
                </a:ext>
              </a:extLst>
            </p:cNvPr>
            <p:cNvSpPr/>
            <p:nvPr/>
          </p:nvSpPr>
          <p:spPr>
            <a:xfrm>
              <a:off x="2556836" y="733123"/>
              <a:ext cx="345743" cy="345744"/>
            </a:xfrm>
            <a:prstGeom prst="ellipse">
              <a:avLst/>
            </a:prstGeom>
            <a:gradFill flip="none" rotWithShape="1">
              <a:gsLst>
                <a:gs pos="0">
                  <a:srgbClr val="4A8FB2"/>
                </a:gs>
                <a:gs pos="50000">
                  <a:srgbClr val="4A8FB2"/>
                </a:gs>
                <a:gs pos="100000">
                  <a:srgbClr val="6FB2CE"/>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
                <a:latin typeface="GT Walsheim Pro" panose="00000500000000000000" pitchFamily="2" charset="-18"/>
              </a:endParaRPr>
            </a:p>
          </p:txBody>
        </p:sp>
        <p:sp>
          <p:nvSpPr>
            <p:cNvPr id="64" name="pole tekstowe 63">
              <a:extLst>
                <a:ext uri="{FF2B5EF4-FFF2-40B4-BE49-F238E27FC236}">
                  <a16:creationId xmlns:a16="http://schemas.microsoft.com/office/drawing/2014/main" id="{48B85771-FE8F-B263-8E07-9665740ACEB4}"/>
                </a:ext>
              </a:extLst>
            </p:cNvPr>
            <p:cNvSpPr txBox="1"/>
            <p:nvPr/>
          </p:nvSpPr>
          <p:spPr>
            <a:xfrm>
              <a:off x="2509188" y="783566"/>
              <a:ext cx="443534" cy="238354"/>
            </a:xfrm>
            <a:prstGeom prst="rect">
              <a:avLst/>
            </a:prstGeom>
            <a:noFill/>
          </p:spPr>
          <p:txBody>
            <a:bodyPr wrap="square" rtlCol="0">
              <a:spAutoFit/>
            </a:bodyPr>
            <a:lstStyle/>
            <a:p>
              <a:pPr algn="ctr"/>
              <a:r>
                <a:rPr lang="pl-PL" sz="1200">
                  <a:solidFill>
                    <a:schemeClr val="bg1"/>
                  </a:solidFill>
                  <a:latin typeface="GT Walsheim Pro" panose="00000500000000000000" pitchFamily="2" charset="-18"/>
                </a:rPr>
                <a:t>ABO</a:t>
              </a:r>
              <a:endParaRPr lang="en-US" sz="1200">
                <a:solidFill>
                  <a:schemeClr val="bg1"/>
                </a:solidFill>
                <a:latin typeface="GT Walsheim Pro" panose="00000500000000000000" pitchFamily="2" charset="-18"/>
              </a:endParaRPr>
            </a:p>
          </p:txBody>
        </p:sp>
      </p:grpSp>
      <p:grpSp>
        <p:nvGrpSpPr>
          <p:cNvPr id="65" name="Grupa 64">
            <a:extLst>
              <a:ext uri="{FF2B5EF4-FFF2-40B4-BE49-F238E27FC236}">
                <a16:creationId xmlns:a16="http://schemas.microsoft.com/office/drawing/2014/main" id="{57A10C8A-8DF5-6F8B-17C3-5749150DDB44}"/>
              </a:ext>
            </a:extLst>
          </p:cNvPr>
          <p:cNvGrpSpPr/>
          <p:nvPr/>
        </p:nvGrpSpPr>
        <p:grpSpPr>
          <a:xfrm>
            <a:off x="7956552" y="927079"/>
            <a:ext cx="434430" cy="294949"/>
            <a:chOff x="2470940" y="733123"/>
            <a:chExt cx="509246" cy="345744"/>
          </a:xfrm>
        </p:grpSpPr>
        <p:sp>
          <p:nvSpPr>
            <p:cNvPr id="66" name="Owal 65">
              <a:extLst>
                <a:ext uri="{FF2B5EF4-FFF2-40B4-BE49-F238E27FC236}">
                  <a16:creationId xmlns:a16="http://schemas.microsoft.com/office/drawing/2014/main" id="{6F590BCF-0D73-C16F-D52F-C51CC9EBA31F}"/>
                </a:ext>
              </a:extLst>
            </p:cNvPr>
            <p:cNvSpPr/>
            <p:nvPr/>
          </p:nvSpPr>
          <p:spPr>
            <a:xfrm>
              <a:off x="2556836" y="733123"/>
              <a:ext cx="345743" cy="345744"/>
            </a:xfrm>
            <a:prstGeom prst="ellipse">
              <a:avLst/>
            </a:prstGeom>
            <a:gradFill flip="none" rotWithShape="1">
              <a:gsLst>
                <a:gs pos="0">
                  <a:srgbClr val="4A8FB2"/>
                </a:gs>
                <a:gs pos="50000">
                  <a:srgbClr val="4A8FB2"/>
                </a:gs>
                <a:gs pos="100000">
                  <a:srgbClr val="6FB2CE"/>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
                <a:latin typeface="GT Walsheim Pro" panose="00000500000000000000" pitchFamily="2" charset="-18"/>
              </a:endParaRPr>
            </a:p>
          </p:txBody>
        </p:sp>
        <p:sp>
          <p:nvSpPr>
            <p:cNvPr id="67" name="pole tekstowe 66">
              <a:extLst>
                <a:ext uri="{FF2B5EF4-FFF2-40B4-BE49-F238E27FC236}">
                  <a16:creationId xmlns:a16="http://schemas.microsoft.com/office/drawing/2014/main" id="{40023C0C-9B1F-921B-1E7B-C1791904F8DA}"/>
                </a:ext>
              </a:extLst>
            </p:cNvPr>
            <p:cNvSpPr txBox="1"/>
            <p:nvPr/>
          </p:nvSpPr>
          <p:spPr>
            <a:xfrm>
              <a:off x="2470940" y="783566"/>
              <a:ext cx="509246" cy="252547"/>
            </a:xfrm>
            <a:prstGeom prst="rect">
              <a:avLst/>
            </a:prstGeom>
            <a:noFill/>
          </p:spPr>
          <p:txBody>
            <a:bodyPr wrap="square" rtlCol="0">
              <a:spAutoFit/>
            </a:bodyPr>
            <a:lstStyle/>
            <a:p>
              <a:pPr algn="ctr"/>
              <a:r>
                <a:rPr lang="pl-PL" sz="800">
                  <a:solidFill>
                    <a:schemeClr val="bg1"/>
                  </a:solidFill>
                  <a:latin typeface="GT Walsheim Pro" panose="00000500000000000000" pitchFamily="2" charset="-18"/>
                </a:rPr>
                <a:t>ABO</a:t>
              </a:r>
              <a:endParaRPr lang="en-US" sz="800">
                <a:solidFill>
                  <a:schemeClr val="bg1"/>
                </a:solidFill>
                <a:latin typeface="GT Walsheim Pro" panose="00000500000000000000" pitchFamily="2" charset="-18"/>
              </a:endParaRPr>
            </a:p>
          </p:txBody>
        </p:sp>
      </p:grpSp>
      <p:pic>
        <p:nvPicPr>
          <p:cNvPr id="70" name="Obraz 69" descr="Obraz zawierający tekst, Czcionka, Grafika, projekt graficzny&#10;&#10;Opis wygenerowany automatycznie">
            <a:extLst>
              <a:ext uri="{FF2B5EF4-FFF2-40B4-BE49-F238E27FC236}">
                <a16:creationId xmlns:a16="http://schemas.microsoft.com/office/drawing/2014/main" id="{E9D7C570-01CF-C5C8-A540-D0483B75CFE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pic>
        <p:nvPicPr>
          <p:cNvPr id="3" name="Obraz 2" descr="Obraz zawierający Grafika, Czcionka, tekst, logo&#10;&#10;Opis wygenerowany automatycznie">
            <a:extLst>
              <a:ext uri="{FF2B5EF4-FFF2-40B4-BE49-F238E27FC236}">
                <a16:creationId xmlns:a16="http://schemas.microsoft.com/office/drawing/2014/main" id="{ECA3B34E-959A-B9ED-662A-70B42642454E}"/>
              </a:ext>
            </a:extLst>
          </p:cNvPr>
          <p:cNvPicPr>
            <a:picLocks noChangeAspect="1"/>
          </p:cNvPicPr>
          <p:nvPr/>
        </p:nvPicPr>
        <p:blipFill rotWithShape="1">
          <a:blip r:embed="rId6">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grpSp>
        <p:nvGrpSpPr>
          <p:cNvPr id="4" name="Grupa 49">
            <a:extLst>
              <a:ext uri="{FF2B5EF4-FFF2-40B4-BE49-F238E27FC236}">
                <a16:creationId xmlns:a16="http://schemas.microsoft.com/office/drawing/2014/main" id="{8EEE58B5-A9A0-0ADE-E53A-D3AA1FB886C6}"/>
              </a:ext>
            </a:extLst>
          </p:cNvPr>
          <p:cNvGrpSpPr/>
          <p:nvPr/>
        </p:nvGrpSpPr>
        <p:grpSpPr>
          <a:xfrm>
            <a:off x="7655410" y="329312"/>
            <a:ext cx="353698" cy="281064"/>
            <a:chOff x="2341853" y="795901"/>
            <a:chExt cx="591443" cy="469987"/>
          </a:xfrm>
        </p:grpSpPr>
        <p:pic>
          <p:nvPicPr>
            <p:cNvPr id="5" name="Obraz 50" descr="Obraz zawierający krąg&#10;&#10;Opis wygenerowany automatycznie">
              <a:extLst>
                <a:ext uri="{FF2B5EF4-FFF2-40B4-BE49-F238E27FC236}">
                  <a16:creationId xmlns:a16="http://schemas.microsoft.com/office/drawing/2014/main" id="{849B1297-0F1D-B7FD-8E5C-79717E683A6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06563" y="795901"/>
              <a:ext cx="469987" cy="469987"/>
            </a:xfrm>
            <a:prstGeom prst="rect">
              <a:avLst/>
            </a:prstGeom>
          </p:spPr>
        </p:pic>
        <p:sp>
          <p:nvSpPr>
            <p:cNvPr id="9" name="pole tekstowe 51">
              <a:extLst>
                <a:ext uri="{FF2B5EF4-FFF2-40B4-BE49-F238E27FC236}">
                  <a16:creationId xmlns:a16="http://schemas.microsoft.com/office/drawing/2014/main" id="{3F7B8E9C-DDDA-B7EB-38EE-908AD0601E45}"/>
                </a:ext>
              </a:extLst>
            </p:cNvPr>
            <p:cNvSpPr txBox="1"/>
            <p:nvPr/>
          </p:nvSpPr>
          <p:spPr>
            <a:xfrm>
              <a:off x="2341853" y="848912"/>
              <a:ext cx="591443" cy="310296"/>
            </a:xfrm>
            <a:prstGeom prst="rect">
              <a:avLst/>
            </a:prstGeom>
            <a:noFill/>
          </p:spPr>
          <p:txBody>
            <a:bodyPr wrap="square" rtlCol="0">
              <a:spAutoFit/>
            </a:bodyPr>
            <a:lstStyle/>
            <a:p>
              <a:pPr algn="ctr"/>
              <a:r>
                <a:rPr lang="pl-PL" sz="800">
                  <a:solidFill>
                    <a:schemeClr val="bg1"/>
                  </a:solidFill>
                  <a:latin typeface="GT Walsheim Pro" panose="00000500000000000000" pitchFamily="2" charset="-18"/>
                </a:rPr>
                <a:t>RC</a:t>
              </a:r>
              <a:endParaRPr lang="en-US" sz="800">
                <a:solidFill>
                  <a:schemeClr val="bg1"/>
                </a:solidFill>
                <a:latin typeface="GT Walsheim Pro" panose="00000500000000000000" pitchFamily="2" charset="-18"/>
              </a:endParaRPr>
            </a:p>
          </p:txBody>
        </p:sp>
      </p:grpSp>
      <p:pic>
        <p:nvPicPr>
          <p:cNvPr id="13" name="Obraz 17" descr="Obraz zawierający krąg, Grafika, zrzut ekranu, Czcionka&#10;&#10;Opis wygenerowany automatycznie">
            <a:extLst>
              <a:ext uri="{FF2B5EF4-FFF2-40B4-BE49-F238E27FC236}">
                <a16:creationId xmlns:a16="http://schemas.microsoft.com/office/drawing/2014/main" id="{222561F8-C740-2F5A-E99D-CFFE89D00E8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00549" y="5611061"/>
            <a:ext cx="541322" cy="373249"/>
          </a:xfrm>
          <a:prstGeom prst="rect">
            <a:avLst/>
          </a:prstGeom>
        </p:spPr>
      </p:pic>
      <p:pic>
        <p:nvPicPr>
          <p:cNvPr id="15" name="Obraz 19" descr="Obraz zawierający Grafika, krąg, zrzut ekranu, Czcionka&#10;&#10;Opis wygenerowany automatycznie">
            <a:extLst>
              <a:ext uri="{FF2B5EF4-FFF2-40B4-BE49-F238E27FC236}">
                <a16:creationId xmlns:a16="http://schemas.microsoft.com/office/drawing/2014/main" id="{885B9578-8276-C91C-411F-40F42A39E44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616065" y="5630854"/>
            <a:ext cx="432464" cy="330986"/>
          </a:xfrm>
          <a:prstGeom prst="rect">
            <a:avLst/>
          </a:prstGeom>
        </p:spPr>
      </p:pic>
    </p:spTree>
    <p:extLst>
      <p:ext uri="{BB962C8B-B14F-4D97-AF65-F5344CB8AC3E}">
        <p14:creationId xmlns:p14="http://schemas.microsoft.com/office/powerpoint/2010/main" val="8916476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pole tekstowe 3">
            <a:extLst>
              <a:ext uri="{FF2B5EF4-FFF2-40B4-BE49-F238E27FC236}">
                <a16:creationId xmlns:a16="http://schemas.microsoft.com/office/drawing/2014/main" id="{439511A4-193C-272C-6AE3-158DFCDDB9A7}"/>
              </a:ext>
            </a:extLst>
          </p:cNvPr>
          <p:cNvSpPr txBox="1"/>
          <p:nvPr/>
        </p:nvSpPr>
        <p:spPr>
          <a:xfrm>
            <a:off x="556240" y="4665587"/>
            <a:ext cx="7673359"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a:ln>
                  <a:noFill/>
                </a:ln>
                <a:solidFill>
                  <a:srgbClr val="0D7D86"/>
                </a:solidFill>
                <a:effectLst/>
                <a:uLnTx/>
                <a:uFillTx/>
                <a:latin typeface="GT Walsheim Pro" panose="00000500000000000000" pitchFamily="2" charset="-18"/>
                <a:ea typeface="+mn-ea"/>
                <a:cs typeface="+mn-cs"/>
              </a:rPr>
              <a:t>Make Bronze your next goal</a:t>
            </a:r>
          </a:p>
        </p:txBody>
      </p:sp>
      <p:pic>
        <p:nvPicPr>
          <p:cNvPr id="2" name="Obraz 1" descr="Obraz zawierający tekst, Czcionka, Grafika, projekt graficzny&#10;&#10;Opis wygenerowany automatycznie">
            <a:extLst>
              <a:ext uri="{FF2B5EF4-FFF2-40B4-BE49-F238E27FC236}">
                <a16:creationId xmlns:a16="http://schemas.microsoft.com/office/drawing/2014/main" id="{E44C0852-C2D1-769E-9E88-759787DABB6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spTree>
    <p:extLst>
      <p:ext uri="{BB962C8B-B14F-4D97-AF65-F5344CB8AC3E}">
        <p14:creationId xmlns:p14="http://schemas.microsoft.com/office/powerpoint/2010/main" val="41253823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Prostokąt 54">
            <a:extLst>
              <a:ext uri="{FF2B5EF4-FFF2-40B4-BE49-F238E27FC236}">
                <a16:creationId xmlns:a16="http://schemas.microsoft.com/office/drawing/2014/main" id="{96047006-5276-D8DB-FB70-83B0CFD77190}"/>
              </a:ext>
            </a:extLst>
          </p:cNvPr>
          <p:cNvSpPr/>
          <p:nvPr/>
        </p:nvSpPr>
        <p:spPr>
          <a:xfrm>
            <a:off x="0" y="4715798"/>
            <a:ext cx="12192000" cy="1251615"/>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w="762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endParaRPr lang="en-GB" sz="1000">
              <a:solidFill>
                <a:prstClr val="white"/>
              </a:solidFill>
              <a:latin typeface="GT Walsheim Pro" panose="00000500000000000000" pitchFamily="2" charset="-18"/>
            </a:endParaRPr>
          </a:p>
        </p:txBody>
      </p:sp>
      <p:sp>
        <p:nvSpPr>
          <p:cNvPr id="4" name="pole tekstowe 3">
            <a:extLst>
              <a:ext uri="{FF2B5EF4-FFF2-40B4-BE49-F238E27FC236}">
                <a16:creationId xmlns:a16="http://schemas.microsoft.com/office/drawing/2014/main" id="{A65D685B-4858-00ED-A02B-FECBE9E2C120}"/>
              </a:ext>
            </a:extLst>
          </p:cNvPr>
          <p:cNvSpPr txBox="1"/>
          <p:nvPr/>
        </p:nvSpPr>
        <p:spPr>
          <a:xfrm>
            <a:off x="570146" y="576630"/>
            <a:ext cx="8624653"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dirty="0">
                <a:ln>
                  <a:noFill/>
                </a:ln>
                <a:solidFill>
                  <a:srgbClr val="4A8FB2"/>
                </a:solidFill>
                <a:effectLst/>
                <a:uLnTx/>
                <a:uFillTx/>
                <a:latin typeface="GT Walsheim Pro" panose="00000500000000000000" pitchFamily="2" charset="-18"/>
                <a:ea typeface="+mn-ea"/>
                <a:cs typeface="+mn-cs"/>
              </a:rPr>
              <a:t>INCREASE </a:t>
            </a:r>
            <a:r>
              <a:rPr kumimoji="0" lang="en-US" sz="2400" i="0" u="none" strike="noStrike" kern="1200" cap="none" spc="0" normalizeH="0" baseline="0" dirty="0">
                <a:ln>
                  <a:noFill/>
                </a:ln>
                <a:solidFill>
                  <a:srgbClr val="4A8FB2"/>
                </a:solidFill>
                <a:effectLst/>
                <a:uLnTx/>
                <a:uFillTx/>
                <a:latin typeface="GT Walsheim Pro" panose="00000500000000000000" pitchFamily="2" charset="-18"/>
                <a:ea typeface="+mn-ea"/>
                <a:cs typeface="+mn-cs"/>
              </a:rPr>
              <a:t>your Performance Bonus by </a:t>
            </a:r>
            <a:r>
              <a:rPr kumimoji="0" lang="en-US" sz="2400" b="1" i="0" u="none" strike="noStrike" kern="1200" cap="none" spc="0" normalizeH="0" baseline="0" dirty="0">
                <a:ln>
                  <a:noFill/>
                </a:ln>
                <a:solidFill>
                  <a:srgbClr val="4A8FB2"/>
                </a:solidFill>
                <a:effectLst/>
                <a:uLnTx/>
                <a:uFillTx/>
                <a:latin typeface="GT Walsheim Pro" panose="00000500000000000000" pitchFamily="2" charset="-18"/>
                <a:ea typeface="+mn-ea"/>
                <a:cs typeface="+mn-cs"/>
              </a:rPr>
              <a:t>30% and 40% </a:t>
            </a:r>
            <a:r>
              <a:rPr kumimoji="0" lang="en-US" sz="2400" i="0" u="none" strike="noStrike" kern="1200" cap="none" spc="0" normalizeH="0" baseline="0" dirty="0">
                <a:ln>
                  <a:noFill/>
                </a:ln>
                <a:solidFill>
                  <a:srgbClr val="4A8FB2"/>
                </a:solidFill>
                <a:effectLst/>
                <a:uLnTx/>
                <a:uFillTx/>
                <a:latin typeface="GT Walsheim Pro" panose="00000500000000000000" pitchFamily="2" charset="-18"/>
                <a:ea typeface="+mn-ea"/>
                <a:cs typeface="+mn-cs"/>
              </a:rPr>
              <a:t>with </a:t>
            </a:r>
            <a:br>
              <a:rPr kumimoji="0" lang="pl-PL" sz="2400" i="0" u="none" strike="noStrike" kern="1200" cap="none" spc="0" normalizeH="0" baseline="0" dirty="0">
                <a:ln>
                  <a:noFill/>
                </a:ln>
                <a:solidFill>
                  <a:srgbClr val="4A8FB2"/>
                </a:solidFill>
                <a:effectLst/>
                <a:uLnTx/>
                <a:uFillTx/>
                <a:latin typeface="GT Walsheim Pro" panose="00000500000000000000" pitchFamily="2" charset="-18"/>
                <a:ea typeface="+mn-ea"/>
                <a:cs typeface="+mn-cs"/>
              </a:rPr>
            </a:br>
            <a:r>
              <a:rPr kumimoji="0" lang="en-US" sz="2400" i="0" u="none" strike="noStrike" kern="1200" cap="none" spc="0" normalizeH="0" baseline="0" dirty="0">
                <a:ln>
                  <a:noFill/>
                </a:ln>
                <a:solidFill>
                  <a:srgbClr val="4A8FB2"/>
                </a:solidFill>
                <a:effectLst/>
                <a:uLnTx/>
                <a:uFillTx/>
                <a:latin typeface="GT Walsheim Pro" panose="00000500000000000000" pitchFamily="2" charset="-18"/>
                <a:ea typeface="+mn-ea"/>
                <a:cs typeface="+mn-cs"/>
              </a:rPr>
              <a:t>the </a:t>
            </a:r>
            <a:r>
              <a:rPr kumimoji="0" lang="en-US" sz="2400" b="1" i="0" u="none" strike="noStrike" kern="1200" cap="none" spc="0" normalizeH="0" baseline="0" dirty="0">
                <a:ln>
                  <a:noFill/>
                </a:ln>
                <a:solidFill>
                  <a:srgbClr val="4A8FB2"/>
                </a:solidFill>
                <a:effectLst/>
                <a:uLnTx/>
                <a:uFillTx/>
                <a:latin typeface="GT Walsheim Pro" panose="00000500000000000000" pitchFamily="2" charset="-18"/>
                <a:ea typeface="+mn-ea"/>
                <a:cs typeface="+mn-cs"/>
              </a:rPr>
              <a:t>Bronze Incentives</a:t>
            </a:r>
            <a:r>
              <a:rPr kumimoji="0" lang="en-US" sz="2400" b="1" i="0" u="none" strike="noStrike" kern="1200" cap="none" spc="0" normalizeH="0" baseline="0" dirty="0">
                <a:ln>
                  <a:noFill/>
                </a:ln>
                <a:solidFill>
                  <a:srgbClr val="4A8FB2"/>
                </a:solidFill>
                <a:effectLst/>
                <a:uLnTx/>
                <a:uFillTx/>
                <a:latin typeface="Times New Roman" panose="02020603050405020304" pitchFamily="18" charset="0"/>
                <a:cs typeface="Times New Roman" panose="02020603050405020304" pitchFamily="18" charset="0"/>
              </a:rPr>
              <a:t>⁺</a:t>
            </a:r>
            <a:r>
              <a:rPr kumimoji="0" lang="en-US" sz="2400" i="0" u="none" strike="noStrike" kern="1200" cap="none" spc="0" normalizeH="0" baseline="0" dirty="0">
                <a:ln>
                  <a:noFill/>
                </a:ln>
                <a:solidFill>
                  <a:srgbClr val="4A8FB2"/>
                </a:solidFill>
                <a:effectLst/>
                <a:uLnTx/>
                <a:uFillTx/>
                <a:latin typeface="GT Walsheim Pro" panose="00000500000000000000" pitchFamily="2" charset="-18"/>
                <a:ea typeface="+mn-ea"/>
                <a:cs typeface="+mn-cs"/>
              </a:rPr>
              <a:t>! Simply meet the requirements below:</a:t>
            </a:r>
          </a:p>
        </p:txBody>
      </p:sp>
      <p:sp>
        <p:nvSpPr>
          <p:cNvPr id="5" name="pole tekstowe 4">
            <a:extLst>
              <a:ext uri="{FF2B5EF4-FFF2-40B4-BE49-F238E27FC236}">
                <a16:creationId xmlns:a16="http://schemas.microsoft.com/office/drawing/2014/main" id="{B361A5F7-8D1E-2F8F-598F-27363B8A5235}"/>
              </a:ext>
            </a:extLst>
          </p:cNvPr>
          <p:cNvSpPr txBox="1"/>
          <p:nvPr/>
        </p:nvSpPr>
        <p:spPr>
          <a:xfrm>
            <a:off x="570146" y="3944085"/>
            <a:ext cx="8045534"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By focusing on the development of 3 strong legs, the Bronze Incentives</a:t>
            </a:r>
            <a:r>
              <a:rPr kumimoji="0" lang="en-US" b="0" i="0" u="none" strike="noStrike" kern="1200" cap="none" spc="0" normalizeH="0" baseline="0" noProof="0" dirty="0">
                <a:ln>
                  <a:noFill/>
                </a:ln>
                <a:solidFill>
                  <a:srgbClr val="6B737B"/>
                </a:solidFill>
                <a:effectLst/>
                <a:uLnTx/>
                <a:uFillTx/>
                <a:latin typeface="Times New Roman" panose="02020603050405020304" pitchFamily="18" charset="0"/>
                <a:cs typeface="Times New Roman" panose="02020603050405020304" pitchFamily="18" charset="0"/>
              </a:rPr>
              <a:t>⁺</a:t>
            </a:r>
            <a:r>
              <a:rPr kumimoji="0" lang="en-US"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 offer immediate rewards, while paving the way for long-term success! </a:t>
            </a:r>
          </a:p>
        </p:txBody>
      </p:sp>
      <p:sp>
        <p:nvSpPr>
          <p:cNvPr id="6" name="pole tekstowe 5">
            <a:extLst>
              <a:ext uri="{FF2B5EF4-FFF2-40B4-BE49-F238E27FC236}">
                <a16:creationId xmlns:a16="http://schemas.microsoft.com/office/drawing/2014/main" id="{ED024410-DB74-3397-6FCB-5F5D7A444BF1}"/>
              </a:ext>
            </a:extLst>
          </p:cNvPr>
          <p:cNvSpPr txBox="1"/>
          <p:nvPr/>
        </p:nvSpPr>
        <p:spPr>
          <a:xfrm>
            <a:off x="2409105" y="4966562"/>
            <a:ext cx="8858335"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sz="2200" i="0" u="none" strike="noStrike" kern="1200" cap="none" spc="0" normalizeH="0" baseline="0" dirty="0">
                <a:ln>
                  <a:noFill/>
                </a:ln>
                <a:solidFill>
                  <a:schemeClr val="bg1"/>
                </a:solidFill>
                <a:effectLst/>
                <a:uLnTx/>
                <a:uFillTx/>
                <a:latin typeface="GT Walsheim Pro" panose="00000500000000000000" pitchFamily="2" charset="-18"/>
                <a:ea typeface="+mn-ea"/>
                <a:cs typeface="+mn-cs"/>
              </a:rPr>
              <a:t>Together with the Bronze Builder Incentive</a:t>
            </a:r>
            <a:r>
              <a:rPr kumimoji="0" lang="en-US" sz="2200" i="0" u="none" strike="noStrike" kern="1200" cap="none" spc="0" normalizeH="0" baseline="0" dirty="0">
                <a:ln>
                  <a:noFill/>
                </a:ln>
                <a:solidFill>
                  <a:schemeClr val="bg1"/>
                </a:solidFill>
                <a:effectLst/>
                <a:uLnTx/>
                <a:uFillTx/>
                <a:latin typeface="Times New Roman" panose="02020603050405020304" pitchFamily="18" charset="0"/>
                <a:cs typeface="Times New Roman" panose="02020603050405020304" pitchFamily="18" charset="0"/>
              </a:rPr>
              <a:t>⁺</a:t>
            </a:r>
            <a:r>
              <a:rPr kumimoji="0" lang="en-US" sz="2200" i="0" u="none" strike="noStrike" kern="1200" cap="none" spc="0" normalizeH="0" baseline="0" dirty="0">
                <a:ln>
                  <a:noFill/>
                </a:ln>
                <a:solidFill>
                  <a:schemeClr val="bg1"/>
                </a:solidFill>
                <a:effectLst/>
                <a:uLnTx/>
                <a:uFillTx/>
                <a:latin typeface="GT Walsheim Pro" panose="00000500000000000000" pitchFamily="2" charset="-18"/>
                <a:ea typeface="+mn-ea"/>
                <a:cs typeface="+mn-cs"/>
              </a:rPr>
              <a:t>, you will receive your first award: the Bronze PIN!</a:t>
            </a:r>
          </a:p>
        </p:txBody>
      </p:sp>
      <p:pic>
        <p:nvPicPr>
          <p:cNvPr id="10" name="Obraz 9" descr="Obraz zawierający tekst, opalenizna, pismo odręczne, Czcionka&#10;&#10;Opis wygenerowany automatycznie">
            <a:extLst>
              <a:ext uri="{FF2B5EF4-FFF2-40B4-BE49-F238E27FC236}">
                <a16:creationId xmlns:a16="http://schemas.microsoft.com/office/drawing/2014/main" id="{D97BB786-E75E-3EA7-42C6-8E297B867FC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058" y="4333909"/>
            <a:ext cx="2330047" cy="1589826"/>
          </a:xfrm>
          <a:prstGeom prst="rect">
            <a:avLst/>
          </a:prstGeom>
        </p:spPr>
      </p:pic>
      <p:pic>
        <p:nvPicPr>
          <p:cNvPr id="13" name="Obraz 12" descr="Obraz zawierający tekst, Czcionka, Grafika, projekt graficzny&#10;&#10;Opis wygenerowany automatycznie">
            <a:extLst>
              <a:ext uri="{FF2B5EF4-FFF2-40B4-BE49-F238E27FC236}">
                <a16:creationId xmlns:a16="http://schemas.microsoft.com/office/drawing/2014/main" id="{C4D9E0B4-10F1-5602-A116-D4FAD6507FC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pic>
        <p:nvPicPr>
          <p:cNvPr id="3" name="Obraz 2" descr="Obraz zawierający Grafika, Czcionka, tekst, logo&#10;&#10;Opis wygenerowany automatycznie">
            <a:extLst>
              <a:ext uri="{FF2B5EF4-FFF2-40B4-BE49-F238E27FC236}">
                <a16:creationId xmlns:a16="http://schemas.microsoft.com/office/drawing/2014/main" id="{61F9FEB2-486A-FA88-4934-D0A460DBE096}"/>
              </a:ext>
            </a:extLst>
          </p:cNvPr>
          <p:cNvPicPr>
            <a:picLocks noChangeAspect="1"/>
          </p:cNvPicPr>
          <p:nvPr/>
        </p:nvPicPr>
        <p:blipFill rotWithShape="1">
          <a:blip r:embed="rId5">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grpSp>
        <p:nvGrpSpPr>
          <p:cNvPr id="7" name="Grupa 6">
            <a:extLst>
              <a:ext uri="{FF2B5EF4-FFF2-40B4-BE49-F238E27FC236}">
                <a16:creationId xmlns:a16="http://schemas.microsoft.com/office/drawing/2014/main" id="{8DC20515-AFEE-2FC9-4A6F-1D85A3E50E43}"/>
              </a:ext>
            </a:extLst>
          </p:cNvPr>
          <p:cNvGrpSpPr/>
          <p:nvPr/>
        </p:nvGrpSpPr>
        <p:grpSpPr>
          <a:xfrm>
            <a:off x="445736" y="1932759"/>
            <a:ext cx="2191530" cy="1708339"/>
            <a:chOff x="2507940" y="733123"/>
            <a:chExt cx="443534" cy="345744"/>
          </a:xfrm>
        </p:grpSpPr>
        <p:sp>
          <p:nvSpPr>
            <p:cNvPr id="8" name="Owal 7">
              <a:extLst>
                <a:ext uri="{FF2B5EF4-FFF2-40B4-BE49-F238E27FC236}">
                  <a16:creationId xmlns:a16="http://schemas.microsoft.com/office/drawing/2014/main" id="{67260C8A-7D29-D2D2-10DE-219058389470}"/>
                </a:ext>
              </a:extLst>
            </p:cNvPr>
            <p:cNvSpPr/>
            <p:nvPr/>
          </p:nvSpPr>
          <p:spPr>
            <a:xfrm>
              <a:off x="2556836" y="733123"/>
              <a:ext cx="345743" cy="345744"/>
            </a:xfrm>
            <a:prstGeom prst="ellipse">
              <a:avLst/>
            </a:prstGeom>
            <a:gradFill flip="none" rotWithShape="1">
              <a:gsLst>
                <a:gs pos="0">
                  <a:srgbClr val="4A8FB2"/>
                </a:gs>
                <a:gs pos="50000">
                  <a:srgbClr val="4A8FB2"/>
                </a:gs>
                <a:gs pos="100000">
                  <a:srgbClr val="6FB2CE"/>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
                <a:latin typeface="GT Walsheim Pro" panose="00000500000000000000" pitchFamily="2" charset="-18"/>
              </a:endParaRPr>
            </a:p>
          </p:txBody>
        </p:sp>
        <p:sp>
          <p:nvSpPr>
            <p:cNvPr id="9" name="pole tekstowe 8">
              <a:extLst>
                <a:ext uri="{FF2B5EF4-FFF2-40B4-BE49-F238E27FC236}">
                  <a16:creationId xmlns:a16="http://schemas.microsoft.com/office/drawing/2014/main" id="{B58042B5-076C-81BC-9D6C-990628AF59C5}"/>
                </a:ext>
              </a:extLst>
            </p:cNvPr>
            <p:cNvSpPr txBox="1"/>
            <p:nvPr/>
          </p:nvSpPr>
          <p:spPr>
            <a:xfrm>
              <a:off x="2507940" y="820764"/>
              <a:ext cx="443534" cy="170462"/>
            </a:xfrm>
            <a:prstGeom prst="rect">
              <a:avLst/>
            </a:prstGeom>
            <a:noFill/>
          </p:spPr>
          <p:txBody>
            <a:bodyPr wrap="square" rtlCol="0">
              <a:spAutoFit/>
            </a:bodyPr>
            <a:lstStyle/>
            <a:p>
              <a:pPr algn="ctr"/>
              <a:r>
                <a:rPr lang="pl-PL" sz="4800">
                  <a:solidFill>
                    <a:schemeClr val="bg1"/>
                  </a:solidFill>
                  <a:latin typeface="GT Walsheim Pro" panose="00000500000000000000" pitchFamily="2" charset="-18"/>
                </a:rPr>
                <a:t>+30%</a:t>
              </a:r>
              <a:endParaRPr lang="en-US" sz="4800">
                <a:solidFill>
                  <a:schemeClr val="bg1"/>
                </a:solidFill>
                <a:latin typeface="GT Walsheim Pro" panose="00000500000000000000" pitchFamily="2" charset="-18"/>
              </a:endParaRPr>
            </a:p>
          </p:txBody>
        </p:sp>
      </p:grpSp>
      <p:grpSp>
        <p:nvGrpSpPr>
          <p:cNvPr id="15" name="Grupa 14">
            <a:extLst>
              <a:ext uri="{FF2B5EF4-FFF2-40B4-BE49-F238E27FC236}">
                <a16:creationId xmlns:a16="http://schemas.microsoft.com/office/drawing/2014/main" id="{67CBFBE2-6C22-2CBC-C437-1DD6F174F8E8}"/>
              </a:ext>
            </a:extLst>
          </p:cNvPr>
          <p:cNvGrpSpPr/>
          <p:nvPr/>
        </p:nvGrpSpPr>
        <p:grpSpPr>
          <a:xfrm>
            <a:off x="4646742" y="2027908"/>
            <a:ext cx="2191530" cy="1708339"/>
            <a:chOff x="2507940" y="733123"/>
            <a:chExt cx="443534" cy="345744"/>
          </a:xfrm>
        </p:grpSpPr>
        <p:sp>
          <p:nvSpPr>
            <p:cNvPr id="16" name="Owal 15">
              <a:extLst>
                <a:ext uri="{FF2B5EF4-FFF2-40B4-BE49-F238E27FC236}">
                  <a16:creationId xmlns:a16="http://schemas.microsoft.com/office/drawing/2014/main" id="{66BD1ACB-A145-0BEF-1745-F53A474AE074}"/>
                </a:ext>
              </a:extLst>
            </p:cNvPr>
            <p:cNvSpPr/>
            <p:nvPr/>
          </p:nvSpPr>
          <p:spPr>
            <a:xfrm>
              <a:off x="2556836" y="733123"/>
              <a:ext cx="345743" cy="345744"/>
            </a:xfrm>
            <a:prstGeom prst="ellipse">
              <a:avLst/>
            </a:prstGeom>
            <a:gradFill flip="none" rotWithShape="1">
              <a:gsLst>
                <a:gs pos="0">
                  <a:srgbClr val="244556"/>
                </a:gs>
                <a:gs pos="50000">
                  <a:srgbClr val="376B85"/>
                </a:gs>
                <a:gs pos="100000">
                  <a:srgbClr val="6FB2CE"/>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
                <a:latin typeface="GT Walsheim Pro" panose="00000500000000000000" pitchFamily="2" charset="-18"/>
              </a:endParaRPr>
            </a:p>
          </p:txBody>
        </p:sp>
        <p:sp>
          <p:nvSpPr>
            <p:cNvPr id="17" name="pole tekstowe 16">
              <a:extLst>
                <a:ext uri="{FF2B5EF4-FFF2-40B4-BE49-F238E27FC236}">
                  <a16:creationId xmlns:a16="http://schemas.microsoft.com/office/drawing/2014/main" id="{43512214-898E-D1A9-6BCD-F840513BE2BB}"/>
                </a:ext>
              </a:extLst>
            </p:cNvPr>
            <p:cNvSpPr txBox="1"/>
            <p:nvPr/>
          </p:nvSpPr>
          <p:spPr>
            <a:xfrm>
              <a:off x="2507940" y="820764"/>
              <a:ext cx="443534" cy="170462"/>
            </a:xfrm>
            <a:prstGeom prst="rect">
              <a:avLst/>
            </a:prstGeom>
            <a:noFill/>
          </p:spPr>
          <p:txBody>
            <a:bodyPr wrap="square" rtlCol="0">
              <a:spAutoFit/>
            </a:bodyPr>
            <a:lstStyle/>
            <a:p>
              <a:pPr algn="ctr"/>
              <a:r>
                <a:rPr lang="pl-PL" sz="4800">
                  <a:solidFill>
                    <a:schemeClr val="bg1"/>
                  </a:solidFill>
                  <a:latin typeface="GT Walsheim Pro" panose="00000500000000000000" pitchFamily="2" charset="-18"/>
                </a:rPr>
                <a:t>+40%</a:t>
              </a:r>
              <a:endParaRPr lang="en-US" sz="4800">
                <a:solidFill>
                  <a:schemeClr val="bg1"/>
                </a:solidFill>
                <a:latin typeface="GT Walsheim Pro" panose="00000500000000000000" pitchFamily="2" charset="-18"/>
              </a:endParaRPr>
            </a:p>
          </p:txBody>
        </p:sp>
      </p:grpSp>
      <p:sp>
        <p:nvSpPr>
          <p:cNvPr id="18" name="pole tekstowe 17">
            <a:extLst>
              <a:ext uri="{FF2B5EF4-FFF2-40B4-BE49-F238E27FC236}">
                <a16:creationId xmlns:a16="http://schemas.microsoft.com/office/drawing/2014/main" id="{296333A1-F12C-52B5-E352-1F441806051F}"/>
              </a:ext>
            </a:extLst>
          </p:cNvPr>
          <p:cNvSpPr txBox="1"/>
          <p:nvPr/>
        </p:nvSpPr>
        <p:spPr>
          <a:xfrm>
            <a:off x="2455212" y="1932759"/>
            <a:ext cx="2191530" cy="152349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b="1"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Bronze Foundation Incentive</a:t>
            </a:r>
            <a:r>
              <a:rPr lang="en-US" b="1" dirty="0">
                <a:solidFill>
                  <a:srgbClr val="6B737B"/>
                </a:solidFill>
                <a:latin typeface="Times New Roman" panose="02020603050405020304" pitchFamily="18" charset="0"/>
                <a:cs typeface="Times New Roman" panose="02020603050405020304" pitchFamily="18" charset="0"/>
              </a:rPr>
              <a:t>⁺</a:t>
            </a:r>
            <a:r>
              <a:rPr kumimoji="0" lang="en-US" b="1"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 </a:t>
            </a:r>
            <a:endParaRPr kumimoji="0" lang="pl-PL" b="1"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endParaRP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9% Level</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3 legs at 3%</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100 PPV</a:t>
            </a:r>
          </a:p>
        </p:txBody>
      </p:sp>
      <p:sp>
        <p:nvSpPr>
          <p:cNvPr id="19" name="pole tekstowe 18">
            <a:extLst>
              <a:ext uri="{FF2B5EF4-FFF2-40B4-BE49-F238E27FC236}">
                <a16:creationId xmlns:a16="http://schemas.microsoft.com/office/drawing/2014/main" id="{88247E94-4695-8655-489C-CBA670B84368}"/>
              </a:ext>
            </a:extLst>
          </p:cNvPr>
          <p:cNvSpPr txBox="1"/>
          <p:nvPr/>
        </p:nvSpPr>
        <p:spPr>
          <a:xfrm>
            <a:off x="6656218" y="1932759"/>
            <a:ext cx="2191530" cy="152349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b="1"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Bronze Builder Incentive</a:t>
            </a:r>
            <a:r>
              <a:rPr kumimoji="0" lang="en-US" b="1" i="0" u="none" strike="noStrike" kern="1200" cap="none" spc="0" normalizeH="0" baseline="0" noProof="0" dirty="0">
                <a:ln>
                  <a:noFill/>
                </a:ln>
                <a:solidFill>
                  <a:srgbClr val="6B737B"/>
                </a:solidFill>
                <a:effectLst/>
                <a:uLnTx/>
                <a:uFillTx/>
                <a:latin typeface="Times New Roman" panose="02020603050405020304" pitchFamily="18" charset="0"/>
                <a:cs typeface="Times New Roman" panose="02020603050405020304" pitchFamily="18" charset="0"/>
              </a:rPr>
              <a:t>⁺</a:t>
            </a:r>
            <a:endParaRPr kumimoji="0" lang="en-US" b="1"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endParaRP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15% Level</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3 legs at 6%</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6B737B"/>
                </a:solidFill>
                <a:effectLst/>
                <a:uLnTx/>
                <a:uFillTx/>
                <a:latin typeface="GT Walsheim Pro" panose="00000500000000000000" pitchFamily="2" charset="-18"/>
                <a:ea typeface="+mn-ea"/>
                <a:cs typeface="+mn-cs"/>
              </a:rPr>
              <a:t>100 PPV </a:t>
            </a:r>
          </a:p>
        </p:txBody>
      </p:sp>
    </p:spTree>
    <p:extLst>
      <p:ext uri="{BB962C8B-B14F-4D97-AF65-F5344CB8AC3E}">
        <p14:creationId xmlns:p14="http://schemas.microsoft.com/office/powerpoint/2010/main" val="29463289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pole tekstowe 3">
            <a:extLst>
              <a:ext uri="{FF2B5EF4-FFF2-40B4-BE49-F238E27FC236}">
                <a16:creationId xmlns:a16="http://schemas.microsoft.com/office/drawing/2014/main" id="{439511A4-193C-272C-6AE3-158DFCDDB9A7}"/>
              </a:ext>
            </a:extLst>
          </p:cNvPr>
          <p:cNvSpPr txBox="1"/>
          <p:nvPr/>
        </p:nvSpPr>
        <p:spPr>
          <a:xfrm>
            <a:off x="556240" y="4665587"/>
            <a:ext cx="7673359" cy="1200329"/>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E" sz="3600" b="1" i="0" u="none" strike="noStrike" kern="1200" cap="none" spc="0" normalizeH="0" baseline="0">
                <a:ln>
                  <a:noFill/>
                </a:ln>
                <a:solidFill>
                  <a:srgbClr val="0D7D86"/>
                </a:solidFill>
                <a:effectLst/>
                <a:uLnTx/>
                <a:uFillTx/>
                <a:latin typeface="GT Walsheim Pro" panose="00000500000000000000" pitchFamily="2" charset="-18"/>
              </a:rPr>
              <a:t>Let’s Celebrate:</a:t>
            </a:r>
            <a:br>
              <a:rPr lang="en-AE" sz="3600" b="1" i="0" u="none" strike="noStrike" kern="1200" cap="none" spc="0" normalizeH="0" baseline="0">
                <a:ln>
                  <a:noFill/>
                </a:ln>
                <a:effectLst/>
                <a:uLnTx/>
                <a:uFillTx/>
                <a:latin typeface="GT Walsheim Pro" panose="00000500000000000000" pitchFamily="2" charset="-18"/>
              </a:rPr>
            </a:br>
            <a:r>
              <a:rPr lang="en-AE" sz="3600" b="1">
                <a:solidFill>
                  <a:srgbClr val="0D7D86"/>
                </a:solidFill>
                <a:latin typeface="GT Walsheim Pro" panose="00000500000000000000" pitchFamily="2" charset="-18"/>
              </a:rPr>
              <a:t>Recognition</a:t>
            </a:r>
            <a:r>
              <a:rPr kumimoji="0" lang="en-AE" sz="3600" b="1" i="0" u="none" strike="noStrike" kern="1200" cap="none" spc="0" normalizeH="0" baseline="0">
                <a:ln>
                  <a:noFill/>
                </a:ln>
                <a:solidFill>
                  <a:srgbClr val="0D7D86"/>
                </a:solidFill>
                <a:effectLst/>
                <a:uLnTx/>
                <a:uFillTx/>
                <a:latin typeface="GT Walsheim Pro" panose="00000500000000000000" pitchFamily="2" charset="-18"/>
              </a:rPr>
              <a:t> to Grow </a:t>
            </a:r>
          </a:p>
        </p:txBody>
      </p:sp>
      <p:pic>
        <p:nvPicPr>
          <p:cNvPr id="2" name="Obraz 1" descr="Obraz zawierający tekst, Czcionka, Grafika, projekt graficzny&#10;&#10;Opis wygenerowany automatycznie">
            <a:extLst>
              <a:ext uri="{FF2B5EF4-FFF2-40B4-BE49-F238E27FC236}">
                <a16:creationId xmlns:a16="http://schemas.microsoft.com/office/drawing/2014/main" id="{BF21ADF6-CAA5-00A7-93B0-9000B89525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spTree>
    <p:extLst>
      <p:ext uri="{BB962C8B-B14F-4D97-AF65-F5344CB8AC3E}">
        <p14:creationId xmlns:p14="http://schemas.microsoft.com/office/powerpoint/2010/main" val="29032835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pole tekstowe 3">
            <a:extLst>
              <a:ext uri="{FF2B5EF4-FFF2-40B4-BE49-F238E27FC236}">
                <a16:creationId xmlns:a16="http://schemas.microsoft.com/office/drawing/2014/main" id="{48635A93-A5CE-FC28-B01B-345AE24164AB}"/>
              </a:ext>
            </a:extLst>
          </p:cNvPr>
          <p:cNvSpPr txBox="1"/>
          <p:nvPr/>
        </p:nvSpPr>
        <p:spPr>
          <a:xfrm>
            <a:off x="-248541" y="1542361"/>
            <a:ext cx="10952827" cy="267765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i="0" u="none" strike="noStrike" kern="1200" cap="none" spc="0" normalizeH="0" baseline="0">
                <a:ln>
                  <a:noFill/>
                </a:ln>
                <a:solidFill>
                  <a:srgbClr val="6B737B"/>
                </a:solidFill>
                <a:effectLst/>
                <a:uLnTx/>
                <a:uFillTx/>
                <a:latin typeface="GT Walsheim Pro" panose="00000500000000000000" pitchFamily="2" charset="-18"/>
                <a:ea typeface="+mn-ea"/>
                <a:cs typeface="+mn-cs"/>
              </a:rPr>
              <a:t>Amway is committed to providing meaningful recognition experiences at all levels, celebrating every achievement.</a:t>
            </a:r>
            <a:endParaRPr kumimoji="0" lang="pl-PL" sz="2800" i="0" u="none" strike="noStrike" kern="1200" cap="none" spc="0" normalizeH="0" baseline="0">
              <a:ln>
                <a:noFill/>
              </a:ln>
              <a:solidFill>
                <a:srgbClr val="6B737B"/>
              </a:solidFill>
              <a:effectLst/>
              <a:uLnTx/>
              <a:uFillTx/>
              <a:latin typeface="GT Walsheim Pro" panose="00000500000000000000" pitchFamily="2" charset="-18"/>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800" b="1" i="0" u="none" strike="noStrike" kern="1200" cap="none" spc="0" normalizeH="0" baseline="0">
              <a:ln>
                <a:noFill/>
              </a:ln>
              <a:solidFill>
                <a:srgbClr val="4A8FB2"/>
              </a:solidFill>
              <a:effectLst/>
              <a:uLnTx/>
              <a:uFillTx/>
              <a:latin typeface="GT Walsheim Pro" panose="00000500000000000000" pitchFamily="2" charset="-18"/>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GB" sz="2800" b="1">
                <a:solidFill>
                  <a:srgbClr val="4A8FB2"/>
                </a:solidFill>
                <a:latin typeface="GT Walsheim Pro" panose="00000500000000000000" pitchFamily="2" charset="-18"/>
              </a:rPr>
              <a:t>Happiness is best achieved through success. This is why </a:t>
            </a:r>
            <a:br>
              <a:rPr lang="pl-PL" sz="2800" b="1">
                <a:solidFill>
                  <a:srgbClr val="4A8FB2"/>
                </a:solidFill>
                <a:latin typeface="GT Walsheim Pro" panose="00000500000000000000" pitchFamily="2" charset="-18"/>
              </a:rPr>
            </a:br>
            <a:r>
              <a:rPr lang="en-GB" sz="2800" b="1">
                <a:solidFill>
                  <a:srgbClr val="4A8FB2"/>
                </a:solidFill>
                <a:latin typeface="GT Walsheim Pro" panose="00000500000000000000" pitchFamily="2" charset="-18"/>
              </a:rPr>
              <a:t>Amway rewards what you achieve, and also what you </a:t>
            </a:r>
            <a:br>
              <a:rPr lang="pl-PL" sz="2800" b="1">
                <a:solidFill>
                  <a:srgbClr val="4A8FB2"/>
                </a:solidFill>
                <a:latin typeface="GT Walsheim Pro" panose="00000500000000000000" pitchFamily="2" charset="-18"/>
              </a:rPr>
            </a:br>
            <a:r>
              <a:rPr lang="en-GB" sz="2800" b="1">
                <a:solidFill>
                  <a:srgbClr val="4A8FB2"/>
                </a:solidFill>
                <a:latin typeface="GT Walsheim Pro" panose="00000500000000000000" pitchFamily="2" charset="-18"/>
              </a:rPr>
              <a:t>help others achieve.</a:t>
            </a:r>
            <a:endParaRPr kumimoji="0" lang="en-GB" sz="2800" b="1" i="0" u="none" strike="noStrike" kern="1200" cap="none" spc="0" normalizeH="0" baseline="0">
              <a:ln>
                <a:noFill/>
              </a:ln>
              <a:solidFill>
                <a:srgbClr val="6B737B"/>
              </a:solidFill>
              <a:effectLst/>
              <a:uLnTx/>
              <a:uFillTx/>
              <a:latin typeface="GT Walsheim Pro" panose="00000500000000000000" pitchFamily="2" charset="-18"/>
              <a:ea typeface="+mn-ea"/>
              <a:cs typeface="+mn-cs"/>
            </a:endParaRPr>
          </a:p>
        </p:txBody>
      </p:sp>
      <p:pic>
        <p:nvPicPr>
          <p:cNvPr id="2" name="Obraz 1" descr="Obraz zawierający tekst, Czcionka, Grafika, projekt graficzny&#10;&#10;Opis wygenerowany automatycznie">
            <a:extLst>
              <a:ext uri="{FF2B5EF4-FFF2-40B4-BE49-F238E27FC236}">
                <a16:creationId xmlns:a16="http://schemas.microsoft.com/office/drawing/2014/main" id="{A91B6E5A-95D7-C19E-C62B-9C52747520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pic>
        <p:nvPicPr>
          <p:cNvPr id="3" name="Obraz 2" descr="Obraz zawierający Grafika, Czcionka, tekst, logo&#10;&#10;Opis wygenerowany automatycznie">
            <a:extLst>
              <a:ext uri="{FF2B5EF4-FFF2-40B4-BE49-F238E27FC236}">
                <a16:creationId xmlns:a16="http://schemas.microsoft.com/office/drawing/2014/main" id="{CDB7B9E7-DCC1-35B4-BC14-459719D892AE}"/>
              </a:ext>
            </a:extLst>
          </p:cNvPr>
          <p:cNvPicPr>
            <a:picLocks noChangeAspect="1"/>
          </p:cNvPicPr>
          <p:nvPr/>
        </p:nvPicPr>
        <p:blipFill rotWithShape="1">
          <a:blip r:embed="rId4">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spTree>
    <p:extLst>
      <p:ext uri="{BB962C8B-B14F-4D97-AF65-F5344CB8AC3E}">
        <p14:creationId xmlns:p14="http://schemas.microsoft.com/office/powerpoint/2010/main" val="20715378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16" name="Owal 15">
            <a:extLst>
              <a:ext uri="{FF2B5EF4-FFF2-40B4-BE49-F238E27FC236}">
                <a16:creationId xmlns:a16="http://schemas.microsoft.com/office/drawing/2014/main" id="{D48B7E9E-D06A-889D-7FD1-369E015E0296}"/>
              </a:ext>
            </a:extLst>
          </p:cNvPr>
          <p:cNvSpPr/>
          <p:nvPr/>
        </p:nvSpPr>
        <p:spPr>
          <a:xfrm>
            <a:off x="4353674" y="2322528"/>
            <a:ext cx="3484649" cy="3484651"/>
          </a:xfrm>
          <a:prstGeom prst="ellipse">
            <a:avLst/>
          </a:prstGeom>
          <a:gradFill flip="none" rotWithShape="1">
            <a:gsLst>
              <a:gs pos="0">
                <a:srgbClr val="0D7D86"/>
              </a:gs>
              <a:gs pos="74050">
                <a:srgbClr val="0D7D86">
                  <a:alpha val="60000"/>
                </a:srgbClr>
              </a:gs>
              <a:gs pos="50000">
                <a:srgbClr val="0D7D86">
                  <a:alpha val="80000"/>
                </a:srgbClr>
              </a:gs>
              <a:gs pos="100000">
                <a:srgbClr val="0D7D86">
                  <a:alpha val="31000"/>
                </a:srgb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00">
              <a:latin typeface="GT Walsheim Pro" panose="00000500000000000000" pitchFamily="2" charset="-18"/>
            </a:endParaRPr>
          </a:p>
        </p:txBody>
      </p:sp>
      <p:sp>
        <p:nvSpPr>
          <p:cNvPr id="4" name="pole tekstowe 3">
            <a:extLst>
              <a:ext uri="{FF2B5EF4-FFF2-40B4-BE49-F238E27FC236}">
                <a16:creationId xmlns:a16="http://schemas.microsoft.com/office/drawing/2014/main" id="{B3B8BD25-C829-B305-D567-48A85457A177}"/>
              </a:ext>
            </a:extLst>
          </p:cNvPr>
          <p:cNvSpPr txBox="1"/>
          <p:nvPr/>
        </p:nvSpPr>
        <p:spPr>
          <a:xfrm>
            <a:off x="499284" y="360041"/>
            <a:ext cx="11193431" cy="1446550"/>
          </a:xfrm>
          <a:prstGeom prst="rect">
            <a:avLst/>
          </a:prstGeom>
          <a:noFill/>
        </p:spPr>
        <p:txBody>
          <a:bodyPr wrap="square" lIns="91440" tIns="45720" rIns="91440" bIns="45720" rtlCol="0" anchor="t">
            <a:spAutoFit/>
          </a:bodyPr>
          <a:lstStyle/>
          <a:p>
            <a:pPr>
              <a:defRPr/>
            </a:pPr>
            <a:r>
              <a:rPr lang="en-GB" sz="4000" b="1">
                <a:solidFill>
                  <a:srgbClr val="0D7D86"/>
                </a:solidFill>
                <a:latin typeface="GT Walsheim Pro" panose="00000500000000000000" pitchFamily="2" charset="-18"/>
              </a:rPr>
              <a:t>New ABO Journey</a:t>
            </a:r>
            <a:endParaRPr kumimoji="0" lang="en-GB" sz="4000" b="1" i="0" u="none" strike="noStrike" kern="1200" cap="none" spc="0" normalizeH="0" baseline="0">
              <a:ln>
                <a:noFill/>
              </a:ln>
              <a:solidFill>
                <a:srgbClr val="0D7D86"/>
              </a:solidFill>
              <a:effectLst/>
              <a:uLnTx/>
              <a:uFillTx/>
              <a:latin typeface="GT Walsheim Pro" panose="00000500000000000000" pitchFamily="2" charset="-1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2400">
                <a:solidFill>
                  <a:srgbClr val="6B737B"/>
                </a:solidFill>
                <a:latin typeface="GT Walsheim Pro" panose="00000500000000000000" pitchFamily="2" charset="-18"/>
              </a:rPr>
              <a:t>Supporting new ABOs with a holistic pathway, designed to ensure everyone enjoys the best Amway experience.</a:t>
            </a:r>
          </a:p>
        </p:txBody>
      </p:sp>
      <p:sp>
        <p:nvSpPr>
          <p:cNvPr id="7" name="pole tekstowe 6">
            <a:extLst>
              <a:ext uri="{FF2B5EF4-FFF2-40B4-BE49-F238E27FC236}">
                <a16:creationId xmlns:a16="http://schemas.microsoft.com/office/drawing/2014/main" id="{D93CB569-0B5C-52B6-1A6A-2D1BE66B32D9}"/>
              </a:ext>
            </a:extLst>
          </p:cNvPr>
          <p:cNvSpPr txBox="1"/>
          <p:nvPr/>
        </p:nvSpPr>
        <p:spPr>
          <a:xfrm>
            <a:off x="9045201" y="2339528"/>
            <a:ext cx="1508511" cy="646331"/>
          </a:xfrm>
          <a:prstGeom prst="rect">
            <a:avLst/>
          </a:prstGeom>
          <a:noFill/>
        </p:spPr>
        <p:txBody>
          <a:bodyPr wrap="square" lIns="91440" tIns="45720" rIns="91440" bIns="45720" rtlCol="0" anchor="t">
            <a:spAutoFit/>
          </a:bodyPr>
          <a:lstStyle/>
          <a:p>
            <a:pPr>
              <a:defRPr/>
            </a:pPr>
            <a:r>
              <a:rPr lang="en-GB" b="1">
                <a:solidFill>
                  <a:schemeClr val="accent5"/>
                </a:solidFill>
                <a:latin typeface="GT Walsheim Pro" panose="00000500000000000000" pitchFamily="2" charset="-18"/>
              </a:rPr>
              <a:t>Learning Solutions</a:t>
            </a:r>
            <a:endParaRPr kumimoji="0" lang="en-GB" b="1" i="0" u="none" strike="noStrike" kern="1200" cap="none" spc="0" normalizeH="0" baseline="0">
              <a:ln>
                <a:noFill/>
              </a:ln>
              <a:solidFill>
                <a:schemeClr val="accent5"/>
              </a:solidFill>
              <a:effectLst/>
              <a:uLnTx/>
              <a:uFillTx/>
              <a:latin typeface="GT Walsheim Pro" panose="00000500000000000000" pitchFamily="2" charset="-18"/>
            </a:endParaRPr>
          </a:p>
        </p:txBody>
      </p:sp>
      <p:sp>
        <p:nvSpPr>
          <p:cNvPr id="8" name="pole tekstowe 7">
            <a:extLst>
              <a:ext uri="{FF2B5EF4-FFF2-40B4-BE49-F238E27FC236}">
                <a16:creationId xmlns:a16="http://schemas.microsoft.com/office/drawing/2014/main" id="{D780B638-C378-93C3-C180-06FA10ED170B}"/>
              </a:ext>
            </a:extLst>
          </p:cNvPr>
          <p:cNvSpPr txBox="1"/>
          <p:nvPr/>
        </p:nvSpPr>
        <p:spPr>
          <a:xfrm>
            <a:off x="9045201" y="4746867"/>
            <a:ext cx="115806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a:solidFill>
                  <a:schemeClr val="accent6">
                    <a:lumMod val="75000"/>
                  </a:schemeClr>
                </a:solidFill>
                <a:latin typeface="GT Walsheim Pro" panose="00000500000000000000" pitchFamily="2" charset="-18"/>
              </a:rPr>
              <a:t>Rewards</a:t>
            </a:r>
            <a:endParaRPr kumimoji="0" lang="en-GB" b="1" i="0" u="none" strike="noStrike" kern="1200" cap="none" spc="0" normalizeH="0" baseline="0">
              <a:ln>
                <a:noFill/>
              </a:ln>
              <a:solidFill>
                <a:schemeClr val="accent6">
                  <a:lumMod val="75000"/>
                </a:schemeClr>
              </a:solidFill>
              <a:effectLst/>
              <a:uLnTx/>
              <a:uFillTx/>
              <a:latin typeface="GT Walsheim Pro" panose="00000500000000000000" pitchFamily="2" charset="-18"/>
              <a:ea typeface="+mn-ea"/>
              <a:cs typeface="+mn-cs"/>
            </a:endParaRPr>
          </a:p>
        </p:txBody>
      </p:sp>
      <p:sp>
        <p:nvSpPr>
          <p:cNvPr id="9" name="pole tekstowe 8">
            <a:extLst>
              <a:ext uri="{FF2B5EF4-FFF2-40B4-BE49-F238E27FC236}">
                <a16:creationId xmlns:a16="http://schemas.microsoft.com/office/drawing/2014/main" id="{26E2DD23-936D-5273-4108-030DB7C2AD0F}"/>
              </a:ext>
            </a:extLst>
          </p:cNvPr>
          <p:cNvSpPr txBox="1"/>
          <p:nvPr/>
        </p:nvSpPr>
        <p:spPr>
          <a:xfrm>
            <a:off x="1342183" y="2308390"/>
            <a:ext cx="149027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a:solidFill>
                  <a:schemeClr val="bg2">
                    <a:lumMod val="75000"/>
                  </a:schemeClr>
                </a:solidFill>
                <a:latin typeface="GT Walsheim Pro" panose="00000500000000000000" pitchFamily="2" charset="-18"/>
              </a:rPr>
              <a:t>Promotion</a:t>
            </a:r>
            <a:endParaRPr kumimoji="0" lang="en-GB" b="1" i="0" u="none" strike="noStrike" kern="1200" cap="none" spc="0" normalizeH="0" baseline="0">
              <a:ln>
                <a:noFill/>
              </a:ln>
              <a:solidFill>
                <a:schemeClr val="bg2">
                  <a:lumMod val="75000"/>
                </a:schemeClr>
              </a:solidFill>
              <a:effectLst/>
              <a:uLnTx/>
              <a:uFillTx/>
              <a:latin typeface="GT Walsheim Pro" panose="00000500000000000000" pitchFamily="2" charset="-18"/>
              <a:ea typeface="+mn-ea"/>
              <a:cs typeface="+mn-cs"/>
            </a:endParaRPr>
          </a:p>
        </p:txBody>
      </p:sp>
      <p:sp>
        <p:nvSpPr>
          <p:cNvPr id="10" name="pole tekstowe 9">
            <a:extLst>
              <a:ext uri="{FF2B5EF4-FFF2-40B4-BE49-F238E27FC236}">
                <a16:creationId xmlns:a16="http://schemas.microsoft.com/office/drawing/2014/main" id="{9D67997E-9DD5-4AE4-B322-1ECFFC14A403}"/>
              </a:ext>
            </a:extLst>
          </p:cNvPr>
          <p:cNvSpPr txBox="1"/>
          <p:nvPr/>
        </p:nvSpPr>
        <p:spPr>
          <a:xfrm>
            <a:off x="1342184" y="4562201"/>
            <a:ext cx="171556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a:solidFill>
                  <a:srgbClr val="92D050"/>
                </a:solidFill>
                <a:latin typeface="GT Walsheim Pro" panose="00000500000000000000" pitchFamily="2" charset="-18"/>
              </a:rPr>
              <a:t>Recognition</a:t>
            </a:r>
            <a:endParaRPr kumimoji="0" lang="en-GB" b="1" i="0" u="none" strike="noStrike" kern="1200" cap="none" spc="0" normalizeH="0" baseline="0">
              <a:ln>
                <a:noFill/>
              </a:ln>
              <a:solidFill>
                <a:srgbClr val="92D050"/>
              </a:solidFill>
              <a:effectLst/>
              <a:uLnTx/>
              <a:uFillTx/>
              <a:latin typeface="GT Walsheim Pro" panose="00000500000000000000" pitchFamily="2" charset="-18"/>
              <a:ea typeface="+mn-ea"/>
              <a:cs typeface="+mn-cs"/>
            </a:endParaRPr>
          </a:p>
        </p:txBody>
      </p:sp>
      <p:pic>
        <p:nvPicPr>
          <p:cNvPr id="11" name="Obraz 10" descr="Obraz zawierający krąg, czarne i białe, kluczyki&#10;&#10;Opis wygenerowany automatycznie">
            <a:extLst>
              <a:ext uri="{FF2B5EF4-FFF2-40B4-BE49-F238E27FC236}">
                <a16:creationId xmlns:a16="http://schemas.microsoft.com/office/drawing/2014/main" id="{5A7D0D90-9C2D-8D9B-42B2-8CB6470EBF18}"/>
              </a:ext>
            </a:extLst>
          </p:cNvPr>
          <p:cNvPicPr>
            <a:picLocks noChangeAspect="1"/>
          </p:cNvPicPr>
          <p:nvPr/>
        </p:nvPicPr>
        <p:blipFill>
          <a:blip r:embed="rId2">
            <a:duotone>
              <a:prstClr val="black"/>
              <a:schemeClr val="accent6">
                <a:lumMod val="75000"/>
                <a:tint val="45000"/>
                <a:satMod val="400000"/>
              </a:schemeClr>
            </a:duotone>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8213268" y="4746867"/>
            <a:ext cx="739834" cy="739834"/>
          </a:xfrm>
          <a:prstGeom prst="rect">
            <a:avLst/>
          </a:prstGeom>
        </p:spPr>
      </p:pic>
      <p:pic>
        <p:nvPicPr>
          <p:cNvPr id="15" name="Obraz 14" descr="Obraz zawierający szkic, Grafika, rysowanie, Czcionka&#10;&#10;Opis wygenerowany automatycznie">
            <a:extLst>
              <a:ext uri="{FF2B5EF4-FFF2-40B4-BE49-F238E27FC236}">
                <a16:creationId xmlns:a16="http://schemas.microsoft.com/office/drawing/2014/main" id="{D152554B-A7ED-22F3-B534-6D909B4DE47D}"/>
              </a:ext>
            </a:extLst>
          </p:cNvPr>
          <p:cNvPicPr>
            <a:picLocks noChangeAspect="1"/>
          </p:cNvPicPr>
          <p:nvPr/>
        </p:nvPicPr>
        <p:blipFill>
          <a:blip r:embed="rId4">
            <a:duotone>
              <a:prstClr val="black"/>
              <a:srgbClr val="92D050">
                <a:tint val="45000"/>
                <a:satMod val="400000"/>
              </a:srgbClr>
            </a:duotone>
            <a:extLst>
              <a:ext uri="{BEBA8EAE-BF5A-486C-A8C5-ECC9F3942E4B}">
                <a14:imgProps xmlns:a14="http://schemas.microsoft.com/office/drawing/2010/main">
                  <a14:imgLayer r:embed="rId5">
                    <a14:imgEffect>
                      <a14:colorTemperature colorTemp="8800"/>
                    </a14:imgEffect>
                    <a14:imgEffect>
                      <a14:brightnessContrast bright="-40000"/>
                    </a14:imgEffect>
                  </a14:imgLayer>
                </a14:imgProps>
              </a:ext>
              <a:ext uri="{28A0092B-C50C-407E-A947-70E740481C1C}">
                <a14:useLocalDpi xmlns:a14="http://schemas.microsoft.com/office/drawing/2010/main" val="0"/>
              </a:ext>
            </a:extLst>
          </a:blip>
          <a:stretch>
            <a:fillRect/>
          </a:stretch>
        </p:blipFill>
        <p:spPr>
          <a:xfrm>
            <a:off x="449978" y="4600798"/>
            <a:ext cx="822266" cy="769893"/>
          </a:xfrm>
          <a:prstGeom prst="rect">
            <a:avLst/>
          </a:prstGeom>
          <a:noFill/>
        </p:spPr>
      </p:pic>
      <p:pic>
        <p:nvPicPr>
          <p:cNvPr id="17" name="Obraz 16" descr="Obraz zawierający Grafika, Czcionka, krąg, symbol&#10;&#10;Opis wygenerowany automatycznie">
            <a:extLst>
              <a:ext uri="{FF2B5EF4-FFF2-40B4-BE49-F238E27FC236}">
                <a16:creationId xmlns:a16="http://schemas.microsoft.com/office/drawing/2014/main" id="{A862044A-1005-660D-23A7-E7872F7CF0CF}"/>
              </a:ext>
            </a:extLst>
          </p:cNvPr>
          <p:cNvPicPr>
            <a:picLocks noChangeAspect="1"/>
          </p:cNvPicPr>
          <p:nvPr/>
        </p:nvPicPr>
        <p:blipFill>
          <a:blip r:embed="rId6">
            <a:duotone>
              <a:prstClr val="black"/>
              <a:schemeClr val="accent1">
                <a:lumMod val="75000"/>
                <a:tint val="45000"/>
                <a:satMod val="400000"/>
              </a:schemeClr>
            </a:duotone>
            <a:extLst>
              <a:ext uri="{BEBA8EAE-BF5A-486C-A8C5-ECC9F3942E4B}">
                <a14:imgProps xmlns:a14="http://schemas.microsoft.com/office/drawing/2010/main">
                  <a14:imgLayer r:embed="rId7">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572572" y="2339528"/>
            <a:ext cx="739835" cy="692712"/>
          </a:xfrm>
          <a:prstGeom prst="rect">
            <a:avLst/>
          </a:prstGeom>
        </p:spPr>
      </p:pic>
      <p:pic>
        <p:nvPicPr>
          <p:cNvPr id="19" name="Obraz 18" descr="Obraz zawierający tekst, szkic, symbol, biały&#10;&#10;Opis wygenerowany automatycznie">
            <a:extLst>
              <a:ext uri="{FF2B5EF4-FFF2-40B4-BE49-F238E27FC236}">
                <a16:creationId xmlns:a16="http://schemas.microsoft.com/office/drawing/2014/main" id="{B0638A1D-785A-B8B9-33C5-BABAFCE4E1A8}"/>
              </a:ext>
            </a:extLst>
          </p:cNvPr>
          <p:cNvPicPr>
            <a:picLocks noChangeAspect="1"/>
          </p:cNvPicPr>
          <p:nvPr/>
        </p:nvPicPr>
        <p:blipFill>
          <a:blip r:embed="rId8">
            <a:duotone>
              <a:prstClr val="black"/>
              <a:schemeClr val="accent5">
                <a:tint val="45000"/>
                <a:satMod val="400000"/>
              </a:schemeClr>
            </a:duotone>
            <a:extLst>
              <a:ext uri="{BEBA8EAE-BF5A-486C-A8C5-ECC9F3942E4B}">
                <a14:imgProps xmlns:a14="http://schemas.microsoft.com/office/drawing/2010/main">
                  <a14:imgLayer r:embed="rId9">
                    <a14:imgEffect>
                      <a14:colorTemperature colorTemp="530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8430509" y="2404511"/>
            <a:ext cx="527579" cy="792643"/>
          </a:xfrm>
          <a:prstGeom prst="rect">
            <a:avLst/>
          </a:prstGeom>
        </p:spPr>
      </p:pic>
      <p:pic>
        <p:nvPicPr>
          <p:cNvPr id="20" name="Obraz 19" descr="Obraz zawierający tekst, Czcionka, Grafika, projekt graficzny&#10;&#10;Opis wygenerowany automatycznie">
            <a:extLst>
              <a:ext uri="{FF2B5EF4-FFF2-40B4-BE49-F238E27FC236}">
                <a16:creationId xmlns:a16="http://schemas.microsoft.com/office/drawing/2014/main" id="{E70B5623-0A32-BE06-EB67-044B78E6EEDC}"/>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sp>
        <p:nvSpPr>
          <p:cNvPr id="2" name="pole tekstowe 1">
            <a:extLst>
              <a:ext uri="{FF2B5EF4-FFF2-40B4-BE49-F238E27FC236}">
                <a16:creationId xmlns:a16="http://schemas.microsoft.com/office/drawing/2014/main" id="{44A2062A-A528-375D-AD01-6F67745E9FCD}"/>
              </a:ext>
            </a:extLst>
          </p:cNvPr>
          <p:cNvSpPr txBox="1"/>
          <p:nvPr/>
        </p:nvSpPr>
        <p:spPr>
          <a:xfrm>
            <a:off x="1342182" y="2800833"/>
            <a:ext cx="2762919" cy="1015663"/>
          </a:xfrm>
          <a:prstGeom prst="rect">
            <a:avLst/>
          </a:prstGeom>
          <a:noFill/>
        </p:spPr>
        <p:txBody>
          <a:bodyPr wrap="square" rtlCol="0">
            <a:spAutoFit/>
          </a:bodyPr>
          <a:lstStyle/>
          <a:p>
            <a:pPr lvl="0">
              <a:defRPr/>
            </a:pPr>
            <a:r>
              <a:rPr lang="en-US" sz="1200">
                <a:solidFill>
                  <a:srgbClr val="6B737B"/>
                </a:solidFill>
                <a:latin typeface="GT Walsheim Pro" panose="00000500000000000000" pitchFamily="2" charset="-18"/>
              </a:rPr>
              <a:t>Take advantage of a range of promotions and opportunities, designed to support and boost your business. Discover our START program for new ABOs.</a:t>
            </a:r>
          </a:p>
        </p:txBody>
      </p:sp>
      <p:sp>
        <p:nvSpPr>
          <p:cNvPr id="3" name="pole tekstowe 2">
            <a:extLst>
              <a:ext uri="{FF2B5EF4-FFF2-40B4-BE49-F238E27FC236}">
                <a16:creationId xmlns:a16="http://schemas.microsoft.com/office/drawing/2014/main" id="{3BC277BC-3922-40BB-0195-DA24E95C1EE9}"/>
              </a:ext>
            </a:extLst>
          </p:cNvPr>
          <p:cNvSpPr txBox="1"/>
          <p:nvPr/>
        </p:nvSpPr>
        <p:spPr>
          <a:xfrm>
            <a:off x="1342183" y="4976182"/>
            <a:ext cx="2530419"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6B737B"/>
                </a:solidFill>
                <a:latin typeface="GT Walsheim Pro" panose="00000500000000000000" pitchFamily="2" charset="-18"/>
              </a:rPr>
              <a:t>We are with you every step of the way, and we celebrate your success with our Recognition to Grow</a:t>
            </a:r>
            <a:r>
              <a:rPr lang="pl-PL" sz="1200" dirty="0">
                <a:solidFill>
                  <a:srgbClr val="6B737B"/>
                </a:solidFill>
                <a:latin typeface="GT Walsheim Pro" panose="00000500000000000000" pitchFamily="2" charset="-18"/>
              </a:rPr>
              <a:t> </a:t>
            </a:r>
            <a:r>
              <a:rPr lang="en-GB" sz="1200" dirty="0">
                <a:solidFill>
                  <a:srgbClr val="6B737B"/>
                </a:solidFill>
                <a:latin typeface="GT Walsheim Pro" panose="00000500000000000000" pitchFamily="2" charset="-18"/>
              </a:rPr>
              <a:t>incentive</a:t>
            </a:r>
            <a:r>
              <a:rPr lang="en-US" sz="1200" dirty="0">
                <a:solidFill>
                  <a:srgbClr val="6B737B"/>
                </a:solidFill>
                <a:latin typeface="GT Walsheim Pro" panose="00000500000000000000" pitchFamily="2" charset="-18"/>
              </a:rPr>
              <a:t>!</a:t>
            </a:r>
          </a:p>
        </p:txBody>
      </p:sp>
      <p:sp>
        <p:nvSpPr>
          <p:cNvPr id="5" name="pole tekstowe 4">
            <a:extLst>
              <a:ext uri="{FF2B5EF4-FFF2-40B4-BE49-F238E27FC236}">
                <a16:creationId xmlns:a16="http://schemas.microsoft.com/office/drawing/2014/main" id="{0420E7EB-C331-D335-38D7-7E8841F341B9}"/>
              </a:ext>
            </a:extLst>
          </p:cNvPr>
          <p:cNvSpPr txBox="1"/>
          <p:nvPr/>
        </p:nvSpPr>
        <p:spPr>
          <a:xfrm>
            <a:off x="9045201" y="3172752"/>
            <a:ext cx="2091895" cy="1200329"/>
          </a:xfrm>
          <a:prstGeom prst="rect">
            <a:avLst/>
          </a:prstGeom>
          <a:noFill/>
        </p:spPr>
        <p:txBody>
          <a:bodyPr wrap="square" rtlCol="0">
            <a:spAutoFit/>
          </a:bodyPr>
          <a:lstStyle/>
          <a:p>
            <a:pPr lvl="0">
              <a:defRPr/>
            </a:pPr>
            <a:r>
              <a:rPr lang="en-GB" sz="1200">
                <a:solidFill>
                  <a:srgbClr val="6B737B"/>
                </a:solidFill>
                <a:latin typeface="GT Walsheim Pro" panose="00000500000000000000" pitchFamily="2" charset="-18"/>
              </a:rPr>
              <a:t>The whole journey is supported by dedicated Learning Solutions to help new ABOs and sponsors maximise their business opportunities.</a:t>
            </a:r>
          </a:p>
        </p:txBody>
      </p:sp>
      <p:sp>
        <p:nvSpPr>
          <p:cNvPr id="6" name="pole tekstowe 5">
            <a:extLst>
              <a:ext uri="{FF2B5EF4-FFF2-40B4-BE49-F238E27FC236}">
                <a16:creationId xmlns:a16="http://schemas.microsoft.com/office/drawing/2014/main" id="{C4FFD0D8-1FE0-8827-8718-C296F2F8EACB}"/>
              </a:ext>
            </a:extLst>
          </p:cNvPr>
          <p:cNvSpPr txBox="1"/>
          <p:nvPr/>
        </p:nvSpPr>
        <p:spPr>
          <a:xfrm>
            <a:off x="9032513" y="5253181"/>
            <a:ext cx="2091895" cy="646331"/>
          </a:xfrm>
          <a:prstGeom prst="rect">
            <a:avLst/>
          </a:prstGeom>
          <a:noFill/>
        </p:spPr>
        <p:txBody>
          <a:bodyPr wrap="square" rtlCol="0">
            <a:spAutoFit/>
          </a:bodyPr>
          <a:lstStyle/>
          <a:p>
            <a:pPr lvl="0">
              <a:defRPr/>
            </a:pPr>
            <a:r>
              <a:rPr lang="en-US" sz="1200">
                <a:solidFill>
                  <a:srgbClr val="6B737B"/>
                </a:solidFill>
                <a:latin typeface="GT Walsheim Pro" panose="00000500000000000000" pitchFamily="2" charset="-18"/>
              </a:rPr>
              <a:t>Rewarding is one of our key pillars, because your success is our success! </a:t>
            </a:r>
          </a:p>
        </p:txBody>
      </p:sp>
      <p:sp>
        <p:nvSpPr>
          <p:cNvPr id="12" name="pole tekstowe 11">
            <a:extLst>
              <a:ext uri="{FF2B5EF4-FFF2-40B4-BE49-F238E27FC236}">
                <a16:creationId xmlns:a16="http://schemas.microsoft.com/office/drawing/2014/main" id="{45F7429F-3829-B79E-EF3A-32B697DE3023}"/>
              </a:ext>
            </a:extLst>
          </p:cNvPr>
          <p:cNvSpPr txBox="1"/>
          <p:nvPr/>
        </p:nvSpPr>
        <p:spPr>
          <a:xfrm>
            <a:off x="5209650" y="3000888"/>
            <a:ext cx="1859063"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a:solidFill>
                  <a:schemeClr val="bg1"/>
                </a:solidFill>
                <a:latin typeface="GT Walsheim Pro" panose="00000500000000000000" pitchFamily="2" charset="-18"/>
              </a:rPr>
              <a:t>PRODUCTS</a:t>
            </a:r>
            <a:endParaRPr lang="en-GB">
              <a:solidFill>
                <a:schemeClr val="bg1"/>
              </a:solidFill>
              <a:latin typeface="GT Walsheim Pro" panose="00000500000000000000" pitchFamily="2" charset="-18"/>
            </a:endParaRPr>
          </a:p>
        </p:txBody>
      </p:sp>
      <p:sp>
        <p:nvSpPr>
          <p:cNvPr id="13" name="pole tekstowe 12">
            <a:extLst>
              <a:ext uri="{FF2B5EF4-FFF2-40B4-BE49-F238E27FC236}">
                <a16:creationId xmlns:a16="http://schemas.microsoft.com/office/drawing/2014/main" id="{071CE06B-FB99-99BC-0D06-8954B688D3CA}"/>
              </a:ext>
            </a:extLst>
          </p:cNvPr>
          <p:cNvSpPr txBox="1"/>
          <p:nvPr/>
        </p:nvSpPr>
        <p:spPr>
          <a:xfrm>
            <a:off x="4640955" y="3460834"/>
            <a:ext cx="2963612" cy="923330"/>
          </a:xfrm>
          <a:prstGeom prst="rect">
            <a:avLst/>
          </a:prstGeom>
          <a:noFill/>
        </p:spPr>
        <p:txBody>
          <a:bodyPr wrap="square" rtlCol="0">
            <a:spAutoFit/>
          </a:bodyPr>
          <a:lstStyle/>
          <a:p>
            <a:pPr algn="ctr"/>
            <a:r>
              <a:rPr lang="en-GB">
                <a:solidFill>
                  <a:schemeClr val="bg1"/>
                </a:solidFill>
                <a:latin typeface="GT Walsheim Pro" panose="00000500000000000000" pitchFamily="2" charset="-18"/>
              </a:rPr>
              <a:t>Start your Amway experience by discovering our unique products.</a:t>
            </a:r>
            <a:endParaRPr kumimoji="0" lang="en-GB" sz="1600" i="0" u="none" strike="noStrike" kern="1200" cap="none" spc="0" normalizeH="0" baseline="0">
              <a:ln>
                <a:noFill/>
              </a:ln>
              <a:solidFill>
                <a:schemeClr val="bg1"/>
              </a:solidFill>
              <a:effectLst/>
              <a:uLnTx/>
              <a:uFillTx/>
              <a:latin typeface="GT Walsheim Pro" panose="00000500000000000000" pitchFamily="2" charset="-18"/>
            </a:endParaRPr>
          </a:p>
        </p:txBody>
      </p:sp>
      <p:pic>
        <p:nvPicPr>
          <p:cNvPr id="22" name="Obraz 21" descr="Obraz zawierający szkic, design, ilustracja&#10;&#10;Opis wygenerowany automatycznie">
            <a:extLst>
              <a:ext uri="{FF2B5EF4-FFF2-40B4-BE49-F238E27FC236}">
                <a16:creationId xmlns:a16="http://schemas.microsoft.com/office/drawing/2014/main" id="{A2A6328B-91BB-6246-4B9B-22CB3D522409}"/>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394322" y="4595843"/>
            <a:ext cx="658499" cy="590712"/>
          </a:xfrm>
          <a:prstGeom prst="rect">
            <a:avLst/>
          </a:prstGeom>
        </p:spPr>
      </p:pic>
      <p:pic>
        <p:nvPicPr>
          <p:cNvPr id="23" name="Obraz 22" descr="Obraz zawierający szkic, design, ilustracja&#10;&#10;Opis wygenerowany automatycznie">
            <a:extLst>
              <a:ext uri="{FF2B5EF4-FFF2-40B4-BE49-F238E27FC236}">
                <a16:creationId xmlns:a16="http://schemas.microsoft.com/office/drawing/2014/main" id="{ABD02976-60CB-FABB-6EBE-23A3DB129F81}"/>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139180" y="4572504"/>
            <a:ext cx="658499" cy="590712"/>
          </a:xfrm>
          <a:prstGeom prst="rect">
            <a:avLst/>
          </a:prstGeom>
        </p:spPr>
      </p:pic>
    </p:spTree>
    <p:extLst>
      <p:ext uri="{BB962C8B-B14F-4D97-AF65-F5344CB8AC3E}">
        <p14:creationId xmlns:p14="http://schemas.microsoft.com/office/powerpoint/2010/main" val="4868951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9" name="Obraz 8" descr="Obraz zawierający krąg, sztuka&#10;&#10;Opis wygenerowany automatycznie">
            <a:extLst>
              <a:ext uri="{FF2B5EF4-FFF2-40B4-BE49-F238E27FC236}">
                <a16:creationId xmlns:a16="http://schemas.microsoft.com/office/drawing/2014/main" id="{1EFFF746-44A7-E9A6-93D7-94025C9C06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93351" y="1166441"/>
            <a:ext cx="1493760" cy="4596184"/>
          </a:xfrm>
          <a:prstGeom prst="rect">
            <a:avLst/>
          </a:prstGeom>
        </p:spPr>
      </p:pic>
      <p:sp>
        <p:nvSpPr>
          <p:cNvPr id="2" name="pole tekstowe 1">
            <a:extLst>
              <a:ext uri="{FF2B5EF4-FFF2-40B4-BE49-F238E27FC236}">
                <a16:creationId xmlns:a16="http://schemas.microsoft.com/office/drawing/2014/main" id="{2BB35940-E76D-C7E5-AF3F-C29AD1FBD19F}"/>
              </a:ext>
            </a:extLst>
          </p:cNvPr>
          <p:cNvSpPr txBox="1"/>
          <p:nvPr/>
        </p:nvSpPr>
        <p:spPr>
          <a:xfrm>
            <a:off x="559987" y="576630"/>
            <a:ext cx="6988894"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a:ln>
                  <a:noFill/>
                </a:ln>
                <a:solidFill>
                  <a:srgbClr val="4A8FB2"/>
                </a:solidFill>
                <a:effectLst/>
                <a:uLnTx/>
                <a:uFillTx/>
                <a:latin typeface="GT Walsheim Pro" panose="00000500000000000000" pitchFamily="2" charset="-18"/>
                <a:ea typeface="+mn-ea"/>
                <a:cs typeface="+mn-cs"/>
              </a:rPr>
              <a:t>Recognising Success!</a:t>
            </a:r>
          </a:p>
        </p:txBody>
      </p:sp>
      <p:sp>
        <p:nvSpPr>
          <p:cNvPr id="3" name="pole tekstowe 2">
            <a:extLst>
              <a:ext uri="{FF2B5EF4-FFF2-40B4-BE49-F238E27FC236}">
                <a16:creationId xmlns:a16="http://schemas.microsoft.com/office/drawing/2014/main" id="{E74B7366-7190-6B0A-5604-2A87A0451D01}"/>
              </a:ext>
            </a:extLst>
          </p:cNvPr>
          <p:cNvSpPr txBox="1"/>
          <p:nvPr/>
        </p:nvSpPr>
        <p:spPr>
          <a:xfrm>
            <a:off x="559987" y="1346581"/>
            <a:ext cx="7949906" cy="646331"/>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i="0" u="none" strike="noStrike" kern="1200" cap="none" spc="0" normalizeH="0" baseline="0">
                <a:ln>
                  <a:noFill/>
                </a:ln>
                <a:solidFill>
                  <a:srgbClr val="6B737B"/>
                </a:solidFill>
                <a:effectLst/>
                <a:uLnTx/>
                <a:uFillTx/>
                <a:latin typeface="GT Walsheim Pro" panose="00000500000000000000" pitchFamily="2" charset="-18"/>
                <a:ea typeface="+mn-ea"/>
                <a:cs typeface="+mn-cs"/>
              </a:rPr>
              <a:t>Amway is launching a holistic Recognition strategy from December 2023 which focuses on lower levels – 3% to 18%</a:t>
            </a:r>
            <a:r>
              <a:rPr kumimoji="0" lang="pl-PL" i="0" u="none" strike="noStrike" kern="1200" cap="none" spc="0" normalizeH="0" baseline="0">
                <a:ln>
                  <a:noFill/>
                </a:ln>
                <a:solidFill>
                  <a:srgbClr val="6B737B"/>
                </a:solidFill>
                <a:effectLst/>
                <a:uLnTx/>
                <a:uFillTx/>
                <a:latin typeface="GT Walsheim Pro" panose="00000500000000000000" pitchFamily="2" charset="-18"/>
                <a:ea typeface="+mn-ea"/>
                <a:cs typeface="+mn-cs"/>
              </a:rPr>
              <a:t> </a:t>
            </a:r>
            <a:r>
              <a:rPr kumimoji="0" lang="en-GB" i="0" u="none" strike="noStrike" kern="1200" cap="none" spc="0" normalizeH="0" baseline="0">
                <a:ln>
                  <a:noFill/>
                </a:ln>
                <a:solidFill>
                  <a:srgbClr val="6B737B"/>
                </a:solidFill>
                <a:effectLst/>
                <a:uLnTx/>
                <a:uFillTx/>
                <a:latin typeface="GT Walsheim Pro" panose="00000500000000000000" pitchFamily="2" charset="-18"/>
                <a:ea typeface="+mn-ea"/>
                <a:cs typeface="+mn-cs"/>
              </a:rPr>
              <a:t>levels and Bronze!</a:t>
            </a:r>
            <a:endParaRPr kumimoji="0" lang="en-GB" b="1" i="0" u="none" strike="noStrike" kern="1200" cap="none" spc="0" normalizeH="0" baseline="0">
              <a:ln>
                <a:noFill/>
              </a:ln>
              <a:solidFill>
                <a:srgbClr val="6B737B"/>
              </a:solidFill>
              <a:effectLst/>
              <a:uLnTx/>
              <a:uFillTx/>
              <a:latin typeface="GT Walsheim Pro" panose="00000500000000000000" pitchFamily="2" charset="-18"/>
              <a:ea typeface="+mn-ea"/>
              <a:cs typeface="+mn-cs"/>
            </a:endParaRPr>
          </a:p>
        </p:txBody>
      </p:sp>
      <p:sp>
        <p:nvSpPr>
          <p:cNvPr id="4" name="pole tekstowe 3">
            <a:extLst>
              <a:ext uri="{FF2B5EF4-FFF2-40B4-BE49-F238E27FC236}">
                <a16:creationId xmlns:a16="http://schemas.microsoft.com/office/drawing/2014/main" id="{7EEEE0CC-24FE-A87E-4823-1731784E5011}"/>
              </a:ext>
            </a:extLst>
          </p:cNvPr>
          <p:cNvSpPr txBox="1"/>
          <p:nvPr/>
        </p:nvSpPr>
        <p:spPr>
          <a:xfrm>
            <a:off x="9237373" y="1751217"/>
            <a:ext cx="1805716"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l-PL" sz="1600" b="1" i="0" u="none" strike="noStrike" kern="1200" cap="none" spc="0" normalizeH="0" baseline="0">
                <a:ln>
                  <a:noFill/>
                </a:ln>
                <a:solidFill>
                  <a:srgbClr val="4A8FB2"/>
                </a:solidFill>
                <a:effectLst/>
                <a:uLnTx/>
                <a:uFillTx/>
                <a:latin typeface="GT Walsheim Pro" panose="00000500000000000000" pitchFamily="2" charset="-18"/>
                <a:ea typeface="+mn-ea"/>
                <a:cs typeface="+mn-cs"/>
              </a:rPr>
              <a:t>CERTIFICATE</a:t>
            </a:r>
            <a:endParaRPr kumimoji="0" lang="en-GB" sz="1600" b="1" i="0" u="none" strike="noStrike" kern="1200" cap="none" spc="0" normalizeH="0" baseline="0">
              <a:ln>
                <a:noFill/>
              </a:ln>
              <a:solidFill>
                <a:srgbClr val="4A8FB2"/>
              </a:solidFill>
              <a:effectLst/>
              <a:uLnTx/>
              <a:uFillTx/>
              <a:latin typeface="GT Walsheim Pro" panose="00000500000000000000" pitchFamily="2" charset="-18"/>
              <a:ea typeface="+mn-ea"/>
              <a:cs typeface="+mn-cs"/>
            </a:endParaRPr>
          </a:p>
        </p:txBody>
      </p:sp>
      <p:sp>
        <p:nvSpPr>
          <p:cNvPr id="5" name="pole tekstowe 4">
            <a:extLst>
              <a:ext uri="{FF2B5EF4-FFF2-40B4-BE49-F238E27FC236}">
                <a16:creationId xmlns:a16="http://schemas.microsoft.com/office/drawing/2014/main" id="{625BF401-6A96-386E-D2E0-A8F9E51F7C71}"/>
              </a:ext>
            </a:extLst>
          </p:cNvPr>
          <p:cNvSpPr txBox="1"/>
          <p:nvPr/>
        </p:nvSpPr>
        <p:spPr>
          <a:xfrm>
            <a:off x="9237373" y="3295256"/>
            <a:ext cx="1805716"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l-PL" sz="1600" b="1" i="0" u="none" strike="noStrike" kern="1200" cap="none" spc="0" normalizeH="0" baseline="0">
                <a:ln>
                  <a:noFill/>
                </a:ln>
                <a:solidFill>
                  <a:srgbClr val="4A8FB2"/>
                </a:solidFill>
                <a:effectLst/>
                <a:uLnTx/>
                <a:uFillTx/>
                <a:latin typeface="GT Walsheim Pro" panose="00000500000000000000" pitchFamily="2" charset="-18"/>
                <a:ea typeface="+mn-ea"/>
                <a:cs typeface="+mn-cs"/>
              </a:rPr>
              <a:t>CELEBRATE</a:t>
            </a:r>
            <a:endParaRPr kumimoji="0" lang="en-GB" sz="1600" b="1" i="0" u="none" strike="noStrike" kern="1200" cap="none" spc="0" normalizeH="0" baseline="0">
              <a:ln>
                <a:noFill/>
              </a:ln>
              <a:solidFill>
                <a:srgbClr val="4A8FB2"/>
              </a:solidFill>
              <a:effectLst/>
              <a:uLnTx/>
              <a:uFillTx/>
              <a:latin typeface="GT Walsheim Pro" panose="00000500000000000000" pitchFamily="2" charset="-18"/>
              <a:ea typeface="+mn-ea"/>
              <a:cs typeface="+mn-cs"/>
            </a:endParaRPr>
          </a:p>
        </p:txBody>
      </p:sp>
      <p:sp>
        <p:nvSpPr>
          <p:cNvPr id="6" name="pole tekstowe 5">
            <a:extLst>
              <a:ext uri="{FF2B5EF4-FFF2-40B4-BE49-F238E27FC236}">
                <a16:creationId xmlns:a16="http://schemas.microsoft.com/office/drawing/2014/main" id="{58EBABF4-AE3D-7511-5C13-B96D8654AC33}"/>
              </a:ext>
            </a:extLst>
          </p:cNvPr>
          <p:cNvSpPr txBox="1"/>
          <p:nvPr/>
        </p:nvSpPr>
        <p:spPr>
          <a:xfrm>
            <a:off x="9237373" y="4839295"/>
            <a:ext cx="1805716"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l-PL" sz="1600" b="1" i="0" u="none" strike="noStrike" kern="1200" cap="none" spc="0" normalizeH="0" baseline="0">
                <a:ln>
                  <a:noFill/>
                </a:ln>
                <a:solidFill>
                  <a:srgbClr val="4A8FB2"/>
                </a:solidFill>
                <a:effectLst/>
                <a:uLnTx/>
                <a:uFillTx/>
                <a:latin typeface="GT Walsheim Pro" panose="00000500000000000000" pitchFamily="2" charset="-18"/>
                <a:ea typeface="+mn-ea"/>
                <a:cs typeface="+mn-cs"/>
              </a:rPr>
              <a:t>GET MORE</a:t>
            </a:r>
            <a:endParaRPr kumimoji="0" lang="en-GB" sz="1600" b="1" i="0" u="none" strike="noStrike" kern="1200" cap="none" spc="0" normalizeH="0" baseline="0">
              <a:ln>
                <a:noFill/>
              </a:ln>
              <a:solidFill>
                <a:srgbClr val="4A8FB2"/>
              </a:solidFill>
              <a:effectLst/>
              <a:uLnTx/>
              <a:uFillTx/>
              <a:latin typeface="GT Walsheim Pro" panose="00000500000000000000" pitchFamily="2" charset="-18"/>
              <a:ea typeface="+mn-ea"/>
              <a:cs typeface="+mn-cs"/>
            </a:endParaRPr>
          </a:p>
        </p:txBody>
      </p:sp>
      <p:sp>
        <p:nvSpPr>
          <p:cNvPr id="7" name="pole tekstowe 6">
            <a:extLst>
              <a:ext uri="{FF2B5EF4-FFF2-40B4-BE49-F238E27FC236}">
                <a16:creationId xmlns:a16="http://schemas.microsoft.com/office/drawing/2014/main" id="{85B57839-AD2A-662E-747C-9B146C17B249}"/>
              </a:ext>
            </a:extLst>
          </p:cNvPr>
          <p:cNvSpPr txBox="1"/>
          <p:nvPr/>
        </p:nvSpPr>
        <p:spPr>
          <a:xfrm>
            <a:off x="559987" y="5691559"/>
            <a:ext cx="3386862" cy="230832"/>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pl-PL" sz="900">
                <a:solidFill>
                  <a:srgbClr val="6B737B"/>
                </a:solidFill>
                <a:latin typeface="GT Walsheim Pro" panose="00000500000000000000" pitchFamily="2" charset="-18"/>
              </a:rPr>
              <a:t>Europe in 2023, ANZ, SA, UA to </a:t>
            </a:r>
            <a:r>
              <a:rPr lang="pl-PL" sz="900" err="1">
                <a:solidFill>
                  <a:srgbClr val="6B737B"/>
                </a:solidFill>
                <a:latin typeface="GT Walsheim Pro" panose="00000500000000000000" pitchFamily="2" charset="-18"/>
              </a:rPr>
              <a:t>follow</a:t>
            </a:r>
            <a:r>
              <a:rPr lang="pl-PL" sz="900">
                <a:solidFill>
                  <a:srgbClr val="6B737B"/>
                </a:solidFill>
                <a:latin typeface="GT Walsheim Pro" panose="00000500000000000000" pitchFamily="2" charset="-18"/>
              </a:rPr>
              <a:t> in 2024</a:t>
            </a:r>
            <a:endParaRPr kumimoji="0" lang="en-GB" sz="900" i="0" u="none" strike="noStrike" kern="1200" cap="none" spc="0" normalizeH="0" baseline="0">
              <a:ln>
                <a:noFill/>
              </a:ln>
              <a:solidFill>
                <a:srgbClr val="6B737B"/>
              </a:solidFill>
              <a:effectLst/>
              <a:uLnTx/>
              <a:uFillTx/>
              <a:latin typeface="GT Walsheim Pro" panose="00000500000000000000" pitchFamily="2" charset="-18"/>
              <a:ea typeface="+mn-ea"/>
              <a:cs typeface="+mn-cs"/>
            </a:endParaRPr>
          </a:p>
        </p:txBody>
      </p:sp>
      <p:pic>
        <p:nvPicPr>
          <p:cNvPr id="13" name="Obraz 12" descr="Obraz zawierający tekst, Czcionka, Grafika, projekt graficzny&#10;&#10;Opis wygenerowany automatycznie">
            <a:extLst>
              <a:ext uri="{FF2B5EF4-FFF2-40B4-BE49-F238E27FC236}">
                <a16:creationId xmlns:a16="http://schemas.microsoft.com/office/drawing/2014/main" id="{252D6E6D-2A71-A439-EC09-4DABFECB066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pic>
        <p:nvPicPr>
          <p:cNvPr id="14" name="Obraz 13" descr="Obraz zawierający krąg, zrzut ekranu, wizytówka, Czcionka&#10;&#10;Opis wygenerowany automatycznie">
            <a:extLst>
              <a:ext uri="{FF2B5EF4-FFF2-40B4-BE49-F238E27FC236}">
                <a16:creationId xmlns:a16="http://schemas.microsoft.com/office/drawing/2014/main" id="{E2B1658E-16D1-030C-1C12-9B6525CD2DA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82049" y="4498393"/>
            <a:ext cx="1333009" cy="1013026"/>
          </a:xfrm>
          <a:prstGeom prst="rect">
            <a:avLst/>
          </a:prstGeom>
        </p:spPr>
      </p:pic>
      <p:pic>
        <p:nvPicPr>
          <p:cNvPr id="16" name="Obraz 15" descr="Obraz zawierający krąg, Grafika, Czcionka, zrzut ekranu&#10;&#10;Opis wygenerowany automatycznie">
            <a:extLst>
              <a:ext uri="{FF2B5EF4-FFF2-40B4-BE49-F238E27FC236}">
                <a16:creationId xmlns:a16="http://schemas.microsoft.com/office/drawing/2014/main" id="{4AE9FCCB-AA77-5630-38AD-1901A70A5FE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28469" y="3172615"/>
            <a:ext cx="1333010" cy="1014974"/>
          </a:xfrm>
          <a:prstGeom prst="rect">
            <a:avLst/>
          </a:prstGeom>
        </p:spPr>
      </p:pic>
      <p:pic>
        <p:nvPicPr>
          <p:cNvPr id="18" name="Obraz 17" descr="Obraz zawierający krąg, Grafika, zrzut ekranu, Czcionka&#10;&#10;Opis wygenerowany automatycznie">
            <a:extLst>
              <a:ext uri="{FF2B5EF4-FFF2-40B4-BE49-F238E27FC236}">
                <a16:creationId xmlns:a16="http://schemas.microsoft.com/office/drawing/2014/main" id="{A86F896D-2591-C3AD-78C6-23271924AC8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522351" y="3164374"/>
            <a:ext cx="1333010" cy="1016496"/>
          </a:xfrm>
          <a:prstGeom prst="rect">
            <a:avLst/>
          </a:prstGeom>
        </p:spPr>
      </p:pic>
      <p:pic>
        <p:nvPicPr>
          <p:cNvPr id="20" name="Obraz 19" descr="Obraz zawierający Grafika, krąg, zrzut ekranu, Czcionka&#10;&#10;Opis wygenerowany automatycznie">
            <a:extLst>
              <a:ext uri="{FF2B5EF4-FFF2-40B4-BE49-F238E27FC236}">
                <a16:creationId xmlns:a16="http://schemas.microsoft.com/office/drawing/2014/main" id="{9563EA5C-B9B5-7F53-7E1D-0B6D8A144B7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382049" y="3164374"/>
            <a:ext cx="1333009" cy="1013816"/>
          </a:xfrm>
          <a:prstGeom prst="rect">
            <a:avLst/>
          </a:prstGeom>
        </p:spPr>
      </p:pic>
      <p:pic>
        <p:nvPicPr>
          <p:cNvPr id="22" name="Obraz 21" descr="Obraz zawierający Czcionka, Grafika, krąg, logo&#10;&#10;Opis wygenerowany automatycznie">
            <a:extLst>
              <a:ext uri="{FF2B5EF4-FFF2-40B4-BE49-F238E27FC236}">
                <a16:creationId xmlns:a16="http://schemas.microsoft.com/office/drawing/2014/main" id="{862F688D-2E64-6B6D-B050-583C71C988A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628469" y="4499473"/>
            <a:ext cx="1329495" cy="1013893"/>
          </a:xfrm>
          <a:prstGeom prst="rect">
            <a:avLst/>
          </a:prstGeom>
        </p:spPr>
      </p:pic>
      <p:pic>
        <p:nvPicPr>
          <p:cNvPr id="24" name="Obraz 23" descr="Obraz zawierający Czcionka, Grafika, krąg, logo&#10;&#10;Opis wygenerowany automatycznie">
            <a:extLst>
              <a:ext uri="{FF2B5EF4-FFF2-40B4-BE49-F238E27FC236}">
                <a16:creationId xmlns:a16="http://schemas.microsoft.com/office/drawing/2014/main" id="{2B3871DC-430F-31C9-8447-27612C87860D}"/>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522351" y="4498392"/>
            <a:ext cx="1333009" cy="1014974"/>
          </a:xfrm>
          <a:prstGeom prst="rect">
            <a:avLst/>
          </a:prstGeom>
        </p:spPr>
      </p:pic>
      <p:pic>
        <p:nvPicPr>
          <p:cNvPr id="25" name="Obraz 24" descr="Obraz zawierający Grafika, Czcionka, tekst, logo&#10;&#10;Opis wygenerowany automatycznie">
            <a:extLst>
              <a:ext uri="{FF2B5EF4-FFF2-40B4-BE49-F238E27FC236}">
                <a16:creationId xmlns:a16="http://schemas.microsoft.com/office/drawing/2014/main" id="{F9CF75B8-8FB0-18FD-B162-2D727E4BE501}"/>
              </a:ext>
            </a:extLst>
          </p:cNvPr>
          <p:cNvPicPr>
            <a:picLocks noChangeAspect="1"/>
          </p:cNvPicPr>
          <p:nvPr/>
        </p:nvPicPr>
        <p:blipFill rotWithShape="1">
          <a:blip r:embed="rId11">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pic>
        <p:nvPicPr>
          <p:cNvPr id="8" name="Obraz 7" descr="Obraz zawierający tekst, opalenizna, pismo odręczne, Czcionka&#10;&#10;Opis wygenerowany automatycznie">
            <a:extLst>
              <a:ext uri="{FF2B5EF4-FFF2-40B4-BE49-F238E27FC236}">
                <a16:creationId xmlns:a16="http://schemas.microsoft.com/office/drawing/2014/main" id="{F34EB844-20BC-2031-B5D3-8DB7637FA4C1}"/>
              </a:ext>
            </a:extLst>
          </p:cNvPr>
          <p:cNvPicPr>
            <a:picLocks noChangeAspect="1"/>
          </p:cNvPicPr>
          <p:nvPr/>
        </p:nvPicPr>
        <p:blipFill rotWithShape="1">
          <a:blip r:embed="rId12">
            <a:extLst>
              <a:ext uri="{28A0092B-C50C-407E-A947-70E740481C1C}">
                <a14:useLocalDpi xmlns:a14="http://schemas.microsoft.com/office/drawing/2010/main" val="0"/>
              </a:ext>
            </a:extLst>
          </a:blip>
          <a:srcRect b="-22163"/>
          <a:stretch/>
        </p:blipFill>
        <p:spPr>
          <a:xfrm>
            <a:off x="6715058" y="4187589"/>
            <a:ext cx="1825256" cy="1521412"/>
          </a:xfrm>
          <a:prstGeom prst="rect">
            <a:avLst/>
          </a:prstGeom>
        </p:spPr>
      </p:pic>
    </p:spTree>
    <p:extLst>
      <p:ext uri="{BB962C8B-B14F-4D97-AF65-F5344CB8AC3E}">
        <p14:creationId xmlns:p14="http://schemas.microsoft.com/office/powerpoint/2010/main" val="33913382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pole tekstowe 1">
            <a:extLst>
              <a:ext uri="{FF2B5EF4-FFF2-40B4-BE49-F238E27FC236}">
                <a16:creationId xmlns:a16="http://schemas.microsoft.com/office/drawing/2014/main" id="{7AD5B189-A83A-F395-91A6-6D0AA0EF693D}"/>
              </a:ext>
            </a:extLst>
          </p:cNvPr>
          <p:cNvSpPr txBox="1"/>
          <p:nvPr/>
        </p:nvSpPr>
        <p:spPr>
          <a:xfrm>
            <a:off x="559986" y="576630"/>
            <a:ext cx="8573853" cy="1200329"/>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dirty="0">
                <a:ln>
                  <a:noFill/>
                </a:ln>
                <a:solidFill>
                  <a:srgbClr val="4A8FB2"/>
                </a:solidFill>
                <a:effectLst/>
                <a:uLnTx/>
                <a:uFillTx/>
                <a:latin typeface="GT Walsheim Pro" panose="00000500000000000000" pitchFamily="2" charset="-18"/>
              </a:rPr>
              <a:t>Recognition to </a:t>
            </a:r>
            <a:r>
              <a:rPr lang="en-GB" sz="2400" b="1" dirty="0">
                <a:solidFill>
                  <a:srgbClr val="4A8FB2"/>
                </a:solidFill>
                <a:latin typeface="GT Walsheim Pro" panose="00000500000000000000" pitchFamily="2" charset="-18"/>
              </a:rPr>
              <a:t>Grow</a:t>
            </a:r>
            <a:r>
              <a:rPr kumimoji="0" lang="en-GB" sz="2400" b="1" i="0" u="none" strike="noStrike" kern="1200" cap="none" spc="0" normalizeH="0" baseline="0" dirty="0">
                <a:ln>
                  <a:noFill/>
                </a:ln>
                <a:solidFill>
                  <a:srgbClr val="4A8FB2"/>
                </a:solidFill>
                <a:effectLst/>
                <a:uLnTx/>
                <a:uFillTx/>
                <a:latin typeface="GT Walsheim Pro" panose="00000500000000000000" pitchFamily="2" charset="-18"/>
              </a:rPr>
              <a:t> Strategy ESAN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i="0" u="none" strike="noStrike" kern="1200" cap="none" spc="0" normalizeH="0" baseline="0" dirty="0">
                <a:ln>
                  <a:noFill/>
                </a:ln>
                <a:solidFill>
                  <a:srgbClr val="6B737B"/>
                </a:solidFill>
                <a:effectLst/>
                <a:uLnTx/>
                <a:uFillTx/>
                <a:latin typeface="GT Walsheim Pro" panose="00000500000000000000" pitchFamily="2" charset="-18"/>
              </a:rPr>
              <a:t>From </a:t>
            </a:r>
            <a:r>
              <a:rPr kumimoji="0" lang="en-GB" sz="2400" b="1" i="0" u="none" strike="noStrike" kern="1200" cap="none" spc="0" normalizeH="0" baseline="0" dirty="0">
                <a:ln>
                  <a:noFill/>
                </a:ln>
                <a:solidFill>
                  <a:srgbClr val="6B737B"/>
                </a:solidFill>
                <a:effectLst/>
                <a:uLnTx/>
                <a:uFillTx/>
                <a:latin typeface="GT Walsheim Pro" panose="00000500000000000000" pitchFamily="2" charset="-18"/>
              </a:rPr>
              <a:t>3%</a:t>
            </a:r>
            <a:r>
              <a:rPr kumimoji="0" lang="en-GB" sz="2400" i="0" u="none" strike="noStrike" kern="1200" cap="none" spc="0" normalizeH="0" baseline="0" dirty="0">
                <a:ln>
                  <a:noFill/>
                </a:ln>
                <a:solidFill>
                  <a:srgbClr val="6B737B"/>
                </a:solidFill>
                <a:effectLst/>
                <a:uLnTx/>
                <a:uFillTx/>
                <a:latin typeface="GT Walsheim Pro" panose="00000500000000000000" pitchFamily="2" charset="-18"/>
              </a:rPr>
              <a:t> to </a:t>
            </a:r>
            <a:r>
              <a:rPr kumimoji="0" lang="en-GB" sz="2400" b="1" i="0" u="none" strike="noStrike" kern="1200" cap="none" spc="0" normalizeH="0" baseline="0" dirty="0">
                <a:ln>
                  <a:noFill/>
                </a:ln>
                <a:solidFill>
                  <a:srgbClr val="6B737B"/>
                </a:solidFill>
                <a:effectLst/>
                <a:uLnTx/>
                <a:uFillTx/>
                <a:latin typeface="GT Walsheim Pro" panose="00000500000000000000" pitchFamily="2" charset="-18"/>
              </a:rPr>
              <a:t>18%, including Bronze Builder an</a:t>
            </a:r>
            <a:r>
              <a:rPr lang="en-GB" sz="2400" b="1" dirty="0">
                <a:solidFill>
                  <a:srgbClr val="6B737B"/>
                </a:solidFill>
                <a:latin typeface="GT Walsheim Pro" panose="00000500000000000000" pitchFamily="2" charset="-18"/>
              </a:rPr>
              <a:t>d Bronze Builder Consistency Incentives</a:t>
            </a:r>
            <a:r>
              <a:rPr lang="en-GB" sz="2400" b="1" dirty="0">
                <a:solidFill>
                  <a:srgbClr val="6B737B"/>
                </a:solidFill>
                <a:latin typeface="Times New Roman" panose="02020603050405020304" pitchFamily="18" charset="0"/>
                <a:cs typeface="Times New Roman" panose="02020603050405020304" pitchFamily="18" charset="0"/>
              </a:rPr>
              <a:t>⁺</a:t>
            </a:r>
            <a:endParaRPr lang="en-GB" sz="2400" b="1" i="0" u="none" strike="noStrike" kern="1200" cap="none" spc="0" normalizeH="0" baseline="0" dirty="0">
              <a:ln>
                <a:noFill/>
              </a:ln>
              <a:solidFill>
                <a:srgbClr val="6B737B"/>
              </a:solidFill>
              <a:effectLst/>
              <a:uLnTx/>
              <a:uFillTx/>
              <a:latin typeface="GT Walsheim Pro" panose="00000500000000000000" pitchFamily="2" charset="-18"/>
            </a:endParaRPr>
          </a:p>
        </p:txBody>
      </p:sp>
      <p:sp>
        <p:nvSpPr>
          <p:cNvPr id="3" name="pole tekstowe 2">
            <a:extLst>
              <a:ext uri="{FF2B5EF4-FFF2-40B4-BE49-F238E27FC236}">
                <a16:creationId xmlns:a16="http://schemas.microsoft.com/office/drawing/2014/main" id="{431B1E7A-BA80-0DA8-690F-F07B6B612AD4}"/>
              </a:ext>
            </a:extLst>
          </p:cNvPr>
          <p:cNvSpPr txBox="1"/>
          <p:nvPr/>
        </p:nvSpPr>
        <p:spPr>
          <a:xfrm>
            <a:off x="488453" y="2231258"/>
            <a:ext cx="553998" cy="3068530"/>
          </a:xfrm>
          <a:prstGeom prst="rect">
            <a:avLst/>
          </a:prstGeom>
          <a:noFill/>
        </p:spPr>
        <p:txBody>
          <a:bodyPr vert="vert270" wrap="square" lIns="9144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i="0" u="none" strike="noStrike" kern="1200" cap="none" spc="0" normalizeH="0" baseline="0">
                <a:ln>
                  <a:noFill/>
                </a:ln>
                <a:solidFill>
                  <a:srgbClr val="4A8FB2"/>
                </a:solidFill>
                <a:effectLst/>
                <a:uLnTx/>
                <a:uFillTx/>
                <a:latin typeface="GT Walsheim Pro" panose="00000500000000000000" pitchFamily="2" charset="-18"/>
              </a:rPr>
              <a:t>3 </a:t>
            </a:r>
            <a:r>
              <a:rPr lang="en-GB" sz="2400">
                <a:solidFill>
                  <a:srgbClr val="4A8FB2"/>
                </a:solidFill>
                <a:latin typeface="GT Walsheim Pro" panose="00000500000000000000" pitchFamily="2" charset="-18"/>
              </a:rPr>
              <a:t>email</a:t>
            </a:r>
            <a:r>
              <a:rPr kumimoji="0" lang="en-GB" sz="2400" i="0" u="none" strike="noStrike" kern="1200" cap="none" spc="0" normalizeH="0" baseline="0">
                <a:ln>
                  <a:noFill/>
                </a:ln>
                <a:solidFill>
                  <a:srgbClr val="4A8FB2"/>
                </a:solidFill>
                <a:effectLst/>
                <a:uLnTx/>
                <a:uFillTx/>
                <a:latin typeface="GT Walsheim Pro" panose="00000500000000000000" pitchFamily="2" charset="-18"/>
              </a:rPr>
              <a:t> campaigns</a:t>
            </a:r>
            <a:endParaRPr kumimoji="0" lang="en-GB" sz="2400" i="0" u="none" strike="noStrike" kern="1200" cap="none" spc="0" normalizeH="0" baseline="0">
              <a:ln>
                <a:noFill/>
              </a:ln>
              <a:solidFill>
                <a:srgbClr val="6B737B"/>
              </a:solidFill>
              <a:effectLst/>
              <a:uLnTx/>
              <a:uFillTx/>
              <a:latin typeface="GT Walsheim Pro" panose="00000500000000000000" pitchFamily="2" charset="-18"/>
            </a:endParaRPr>
          </a:p>
        </p:txBody>
      </p:sp>
      <p:sp>
        <p:nvSpPr>
          <p:cNvPr id="4" name="Prostokąt 54">
            <a:extLst>
              <a:ext uri="{FF2B5EF4-FFF2-40B4-BE49-F238E27FC236}">
                <a16:creationId xmlns:a16="http://schemas.microsoft.com/office/drawing/2014/main" id="{B65762F5-326C-54A9-8045-2E73CD21496C}"/>
              </a:ext>
            </a:extLst>
          </p:cNvPr>
          <p:cNvSpPr/>
          <p:nvPr/>
        </p:nvSpPr>
        <p:spPr>
          <a:xfrm>
            <a:off x="1336630" y="2062067"/>
            <a:ext cx="3086080" cy="3554962"/>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w="762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6000" b="1" i="0" u="none" strike="noStrike" kern="1200" cap="none" spc="0" normalizeH="0" baseline="0" noProof="0">
                <a:ln>
                  <a:noFill/>
                </a:ln>
                <a:solidFill>
                  <a:prstClr val="white"/>
                </a:solidFill>
                <a:effectLst/>
                <a:uLnTx/>
                <a:uFillTx/>
                <a:latin typeface="GT Walsheim Pro" panose="00000500000000000000" pitchFamily="2" charset="-18"/>
              </a:rPr>
              <a:t>1</a:t>
            </a:r>
          </a:p>
          <a:p>
            <a:pPr marL="0" marR="0" lvl="0" indent="0" defTabSz="914400" rtl="0" eaLnBrk="1" fontAlgn="auto" latinLnBrk="0" hangingPunct="1">
              <a:lnSpc>
                <a:spcPct val="100000"/>
              </a:lnSpc>
              <a:spcBef>
                <a:spcPts val="0"/>
              </a:spcBef>
              <a:spcAft>
                <a:spcPts val="0"/>
              </a:spcAft>
              <a:buClrTx/>
              <a:buSzTx/>
              <a:buFontTx/>
              <a:buNone/>
              <a:tabLst/>
              <a:defRPr/>
            </a:pPr>
            <a:r>
              <a:rPr lang="en-GB" sz="2400" b="1">
                <a:solidFill>
                  <a:prstClr val="white"/>
                </a:solidFill>
                <a:latin typeface="GT Walsheim Pro" panose="00000500000000000000" pitchFamily="2" charset="-18"/>
              </a:rPr>
              <a:t>Congratulations </a:t>
            </a:r>
            <a:br>
              <a:rPr lang="en-GB" sz="2400" b="1">
                <a:solidFill>
                  <a:prstClr val="white"/>
                </a:solidFill>
                <a:latin typeface="GT Walsheim Pro" panose="00000500000000000000" pitchFamily="2" charset="-18"/>
              </a:rPr>
            </a:br>
            <a:r>
              <a:rPr lang="en-GB" sz="2400" b="1">
                <a:solidFill>
                  <a:prstClr val="white"/>
                </a:solidFill>
                <a:latin typeface="GT Walsheim Pro" panose="00000500000000000000" pitchFamily="2" charset="-18"/>
              </a:rPr>
              <a:t>Certificate</a:t>
            </a:r>
            <a:endParaRPr lang="pl-PL" sz="1000" b="1">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endParaRPr lang="en-GB" sz="1000" b="1">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n-GB" sz="1200">
                <a:solidFill>
                  <a:prstClr val="white"/>
                </a:solidFill>
                <a:latin typeface="GT Walsheim Pro" panose="00000500000000000000" pitchFamily="2" charset="-18"/>
              </a:rPr>
              <a:t>To 3% up to 18% Achievers, including Bronze Builder and Bronze Builder Consistency Achievers.</a:t>
            </a:r>
          </a:p>
          <a:p>
            <a:pPr marL="0" marR="0" lvl="0" indent="0" defTabSz="914400" rtl="0" eaLnBrk="1" fontAlgn="auto" latinLnBrk="0" hangingPunct="1">
              <a:lnSpc>
                <a:spcPct val="100000"/>
              </a:lnSpc>
              <a:spcBef>
                <a:spcPts val="0"/>
              </a:spcBef>
              <a:spcAft>
                <a:spcPts val="0"/>
              </a:spcAft>
              <a:buClrTx/>
              <a:buSzTx/>
              <a:buFontTx/>
              <a:buNone/>
              <a:tabLst/>
              <a:defRPr/>
            </a:pPr>
            <a:endParaRPr lang="en-GB" sz="1200" b="1">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n-GB" sz="1200">
                <a:solidFill>
                  <a:prstClr val="white"/>
                </a:solidFill>
                <a:latin typeface="GT Walsheim Pro" panose="00000500000000000000" pitchFamily="2" charset="-18"/>
              </a:rPr>
              <a:t>Congratulations on the achievement in certificate format by e-mail.</a:t>
            </a:r>
          </a:p>
          <a:p>
            <a:pPr marL="0" marR="0" lvl="0" indent="0" defTabSz="914400" rtl="0" eaLnBrk="1" fontAlgn="auto" latinLnBrk="0" hangingPunct="1">
              <a:lnSpc>
                <a:spcPct val="100000"/>
              </a:lnSpc>
              <a:spcBef>
                <a:spcPts val="0"/>
              </a:spcBef>
              <a:spcAft>
                <a:spcPts val="0"/>
              </a:spcAft>
              <a:buClrTx/>
              <a:buSzTx/>
              <a:buFontTx/>
              <a:buNone/>
              <a:tabLst/>
              <a:defRPr/>
            </a:pPr>
            <a:endParaRPr lang="en-GB" sz="1200" b="1">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n-GB" sz="1200">
                <a:solidFill>
                  <a:prstClr val="white"/>
                </a:solidFill>
                <a:latin typeface="GT Walsheim Pro" panose="00000500000000000000" pitchFamily="2" charset="-18"/>
              </a:rPr>
              <a:t>Links to digital resources to be used on social media channels.</a:t>
            </a:r>
          </a:p>
          <a:p>
            <a:pPr marL="0" marR="0" lvl="0" indent="0" defTabSz="914400" rtl="0" eaLnBrk="1" fontAlgn="auto" latinLnBrk="0" hangingPunct="1">
              <a:lnSpc>
                <a:spcPct val="100000"/>
              </a:lnSpc>
              <a:spcBef>
                <a:spcPts val="0"/>
              </a:spcBef>
              <a:spcAft>
                <a:spcPts val="0"/>
              </a:spcAft>
              <a:buClrTx/>
              <a:buSzTx/>
              <a:buFontTx/>
              <a:buNone/>
              <a:tabLst/>
              <a:defRPr/>
            </a:pPr>
            <a:endParaRPr lang="en-GB" sz="1100" b="1">
              <a:solidFill>
                <a:prstClr val="white"/>
              </a:solidFill>
              <a:latin typeface="GT Walsheim Pro" panose="00000500000000000000" pitchFamily="2" charset="-18"/>
            </a:endParaRPr>
          </a:p>
        </p:txBody>
      </p:sp>
      <p:sp>
        <p:nvSpPr>
          <p:cNvPr id="7" name="Prostokąt 54">
            <a:extLst>
              <a:ext uri="{FF2B5EF4-FFF2-40B4-BE49-F238E27FC236}">
                <a16:creationId xmlns:a16="http://schemas.microsoft.com/office/drawing/2014/main" id="{165AE6A3-FEBC-87E6-9661-EB28B7A0C691}"/>
              </a:ext>
            </a:extLst>
          </p:cNvPr>
          <p:cNvSpPr/>
          <p:nvPr/>
        </p:nvSpPr>
        <p:spPr>
          <a:xfrm>
            <a:off x="4844941" y="2062067"/>
            <a:ext cx="3086080" cy="3554962"/>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w="762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pl-PL" sz="6000" b="1" i="0" u="none" strike="noStrike" kern="1200" cap="none" spc="0" normalizeH="0" baseline="0" noProof="0">
                <a:ln>
                  <a:noFill/>
                </a:ln>
                <a:solidFill>
                  <a:prstClr val="white"/>
                </a:solidFill>
                <a:effectLst/>
                <a:uLnTx/>
                <a:uFillTx/>
                <a:latin typeface="GT Walsheim Pro"/>
              </a:rPr>
              <a:t>2</a:t>
            </a:r>
            <a:endParaRPr kumimoji="0" lang="en-GB" sz="6000" b="1" i="0" u="none" strike="noStrike" kern="1200" cap="none" spc="0" normalizeH="0" baseline="0" noProof="0">
              <a:ln>
                <a:noFill/>
              </a:ln>
              <a:solidFill>
                <a:prstClr val="white"/>
              </a:solidFill>
              <a:effectLst/>
              <a:uLnTx/>
              <a:uFillTx/>
              <a:latin typeface="GT Walsheim Pro" panose="00000500000000000000" pitchFamily="2" charset="-18"/>
            </a:endParaRPr>
          </a:p>
          <a:p>
            <a:pPr>
              <a:defRPr/>
            </a:pPr>
            <a:r>
              <a:rPr lang="en-GB" sz="2400" b="1">
                <a:solidFill>
                  <a:prstClr val="white"/>
                </a:solidFill>
                <a:latin typeface="GT Walsheim Pro" panose="00000500000000000000" pitchFamily="2" charset="-18"/>
              </a:rPr>
              <a:t>Motivational</a:t>
            </a:r>
            <a:r>
              <a:rPr lang="pl-PL" sz="2400" b="1">
                <a:solidFill>
                  <a:prstClr val="white"/>
                </a:solidFill>
                <a:latin typeface="GT Walsheim Pro" panose="00000500000000000000" pitchFamily="2" charset="-18"/>
              </a:rPr>
              <a:t> </a:t>
            </a:r>
            <a:r>
              <a:rPr lang="en-GB" sz="2400" b="1">
                <a:solidFill>
                  <a:prstClr val="white"/>
                </a:solidFill>
                <a:latin typeface="GT Walsheim Pro" panose="00000500000000000000" pitchFamily="2" charset="-18"/>
              </a:rPr>
              <a:t>Email Level Up</a:t>
            </a:r>
            <a:endParaRPr lang="en-GB" sz="2400" b="1">
              <a:solidFill>
                <a:prstClr val="white"/>
              </a:solidFill>
              <a:latin typeface="GT Walsheim Pro"/>
            </a:endParaRPr>
          </a:p>
          <a:p>
            <a:pPr marL="0" marR="0" lvl="0" indent="0" defTabSz="914400" rtl="0" eaLnBrk="1" fontAlgn="auto" latinLnBrk="0" hangingPunct="1">
              <a:lnSpc>
                <a:spcPct val="100000"/>
              </a:lnSpc>
              <a:spcBef>
                <a:spcPts val="0"/>
              </a:spcBef>
              <a:spcAft>
                <a:spcPts val="0"/>
              </a:spcAft>
              <a:buClrTx/>
              <a:buSzTx/>
              <a:buFontTx/>
              <a:buNone/>
              <a:tabLst/>
              <a:defRPr/>
            </a:pPr>
            <a:endParaRPr lang="en-GB" sz="1000" b="1">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endParaRPr lang="en-GB" sz="1000" b="1">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n-GB" sz="1200">
                <a:solidFill>
                  <a:prstClr val="white"/>
                </a:solidFill>
                <a:latin typeface="GT Walsheim Pro" panose="00000500000000000000" pitchFamily="2" charset="-18"/>
              </a:rPr>
              <a:t>Achievers who are close to reaching 6%, 9%, 12%, 15% or 18%</a:t>
            </a:r>
            <a:r>
              <a:rPr lang="pl-PL" sz="1200">
                <a:solidFill>
                  <a:prstClr val="white"/>
                </a:solidFill>
                <a:latin typeface="GT Walsheim Pro"/>
              </a:rPr>
              <a:t>.</a:t>
            </a:r>
            <a:endParaRPr lang="en-GB" sz="120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endParaRPr lang="en-GB" sz="1200" b="1">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n-GB" sz="1200">
                <a:solidFill>
                  <a:prstClr val="white"/>
                </a:solidFill>
                <a:latin typeface="GT Walsheim Pro" panose="00000500000000000000" pitchFamily="2" charset="-18"/>
              </a:rPr>
              <a:t>They will be informed and supported to reach their next level</a:t>
            </a:r>
            <a:r>
              <a:rPr lang="pl-PL" sz="1200">
                <a:solidFill>
                  <a:prstClr val="white"/>
                </a:solidFill>
                <a:latin typeface="GT Walsheim Pro"/>
              </a:rPr>
              <a:t>.</a:t>
            </a:r>
          </a:p>
          <a:p>
            <a:pPr marL="0" marR="0" lvl="0" indent="0" defTabSz="914400" rtl="0" eaLnBrk="1" fontAlgn="auto" latinLnBrk="0" hangingPunct="1">
              <a:lnSpc>
                <a:spcPct val="100000"/>
              </a:lnSpc>
              <a:spcBef>
                <a:spcPts val="0"/>
              </a:spcBef>
              <a:spcAft>
                <a:spcPts val="0"/>
              </a:spcAft>
              <a:buClrTx/>
              <a:buSzTx/>
              <a:buFontTx/>
              <a:buNone/>
              <a:tabLst/>
              <a:defRPr/>
            </a:pPr>
            <a:endParaRPr lang="pl-PL" sz="1200" b="1">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endParaRPr lang="en-GB" sz="1200" b="1">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endParaRPr lang="en-GB" sz="1100" b="1">
              <a:solidFill>
                <a:prstClr val="white"/>
              </a:solidFill>
              <a:latin typeface="GT Walsheim Pro" panose="00000500000000000000" pitchFamily="2" charset="-18"/>
            </a:endParaRPr>
          </a:p>
        </p:txBody>
      </p:sp>
      <p:sp>
        <p:nvSpPr>
          <p:cNvPr id="8" name="Prostokąt 54">
            <a:extLst>
              <a:ext uri="{FF2B5EF4-FFF2-40B4-BE49-F238E27FC236}">
                <a16:creationId xmlns:a16="http://schemas.microsoft.com/office/drawing/2014/main" id="{EC521CCE-F25E-1B58-B762-ADDCB2A6EE6E}"/>
              </a:ext>
            </a:extLst>
          </p:cNvPr>
          <p:cNvSpPr/>
          <p:nvPr/>
        </p:nvSpPr>
        <p:spPr>
          <a:xfrm>
            <a:off x="8353252" y="2052738"/>
            <a:ext cx="3086080" cy="3554962"/>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w="762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pl-PL" sz="6000" b="1" i="0" u="none" strike="noStrike" kern="1200" cap="none" spc="0" normalizeH="0" baseline="0" noProof="0">
                <a:ln>
                  <a:noFill/>
                </a:ln>
                <a:solidFill>
                  <a:prstClr val="white"/>
                </a:solidFill>
                <a:effectLst/>
                <a:uLnTx/>
                <a:uFillTx/>
                <a:latin typeface="GT Walsheim Pro" panose="00000500000000000000" pitchFamily="2" charset="-18"/>
              </a:rPr>
              <a:t>3</a:t>
            </a:r>
            <a:endParaRPr kumimoji="0" lang="en-GB" sz="6000" b="1" i="0" u="none" strike="noStrike" kern="1200" cap="none" spc="0" normalizeH="0" baseline="0" noProof="0">
              <a:ln>
                <a:noFill/>
              </a:ln>
              <a:solidFill>
                <a:prstClr val="white"/>
              </a:solidFill>
              <a:effectLst/>
              <a:uLnTx/>
              <a:uFillTx/>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n-GB" sz="2400" b="1">
                <a:solidFill>
                  <a:prstClr val="white"/>
                </a:solidFill>
                <a:latin typeface="GT Walsheim Pro" panose="00000500000000000000" pitchFamily="2" charset="-18"/>
              </a:rPr>
              <a:t>Platinum </a:t>
            </a:r>
            <a:br>
              <a:rPr lang="en-GB" sz="2400" b="1">
                <a:solidFill>
                  <a:prstClr val="white"/>
                </a:solidFill>
                <a:latin typeface="GT Walsheim Pro" panose="00000500000000000000" pitchFamily="2" charset="-18"/>
              </a:rPr>
            </a:br>
            <a:r>
              <a:rPr lang="en-GB" sz="2400" b="1">
                <a:solidFill>
                  <a:prstClr val="white"/>
                </a:solidFill>
                <a:latin typeface="GT Walsheim Pro" panose="00000500000000000000" pitchFamily="2" charset="-18"/>
              </a:rPr>
              <a:t>Notification</a:t>
            </a:r>
          </a:p>
          <a:p>
            <a:pPr marL="0" marR="0" lvl="0" indent="0" defTabSz="914400" rtl="0" eaLnBrk="1" fontAlgn="auto" latinLnBrk="0" hangingPunct="1">
              <a:lnSpc>
                <a:spcPct val="100000"/>
              </a:lnSpc>
              <a:spcBef>
                <a:spcPts val="0"/>
              </a:spcBef>
              <a:spcAft>
                <a:spcPts val="0"/>
              </a:spcAft>
              <a:buClrTx/>
              <a:buSzTx/>
              <a:buFontTx/>
              <a:buNone/>
              <a:tabLst/>
              <a:defRPr/>
            </a:pPr>
            <a:endParaRPr lang="en-GB" sz="1000" b="1">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endParaRPr lang="en-GB" sz="1000" b="1">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n-GB" sz="1200">
                <a:solidFill>
                  <a:prstClr val="white"/>
                </a:solidFill>
                <a:latin typeface="GT Walsheim Pro" panose="00000500000000000000" pitchFamily="2" charset="-18"/>
              </a:rPr>
              <a:t>Platinum uplines</a:t>
            </a:r>
            <a:r>
              <a:rPr lang="pl-PL" sz="1200">
                <a:solidFill>
                  <a:prstClr val="white"/>
                </a:solidFill>
                <a:latin typeface="GT Walsheim Pro" panose="00000500000000000000" pitchFamily="2" charset="-18"/>
              </a:rPr>
              <a:t>.</a:t>
            </a:r>
            <a:endParaRPr lang="en-GB" sz="120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endParaRPr lang="en-GB" sz="1200">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r>
              <a:rPr lang="en-GB" sz="1200" err="1">
                <a:solidFill>
                  <a:prstClr val="white"/>
                </a:solidFill>
                <a:latin typeface="GT Walsheim Pro" panose="00000500000000000000" pitchFamily="2" charset="-18"/>
              </a:rPr>
              <a:t>Platinums</a:t>
            </a:r>
            <a:r>
              <a:rPr lang="en-GB" sz="1200">
                <a:solidFill>
                  <a:prstClr val="white"/>
                </a:solidFill>
                <a:latin typeface="GT Walsheim Pro" panose="00000500000000000000" pitchFamily="2" charset="-18"/>
              </a:rPr>
              <a:t> are informed about Achievers and those who are close to the next level, so they can congratulate and support them appropriately.</a:t>
            </a:r>
          </a:p>
          <a:p>
            <a:pPr marL="0" marR="0" lvl="0" indent="0" defTabSz="914400" rtl="0" eaLnBrk="1" fontAlgn="auto" latinLnBrk="0" hangingPunct="1">
              <a:lnSpc>
                <a:spcPct val="100000"/>
              </a:lnSpc>
              <a:spcBef>
                <a:spcPts val="0"/>
              </a:spcBef>
              <a:spcAft>
                <a:spcPts val="0"/>
              </a:spcAft>
              <a:buClrTx/>
              <a:buSzTx/>
              <a:buFontTx/>
              <a:buNone/>
              <a:tabLst/>
              <a:defRPr/>
            </a:pPr>
            <a:endParaRPr lang="pl-PL" sz="1200" b="1">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endParaRPr lang="en-GB" sz="1200" b="1">
              <a:solidFill>
                <a:prstClr val="white"/>
              </a:solidFill>
              <a:latin typeface="GT Walsheim Pro" panose="00000500000000000000" pitchFamily="2" charset="-18"/>
            </a:endParaRPr>
          </a:p>
          <a:p>
            <a:pPr marL="0" marR="0" lvl="0" indent="0" defTabSz="914400" rtl="0" eaLnBrk="1" fontAlgn="auto" latinLnBrk="0" hangingPunct="1">
              <a:lnSpc>
                <a:spcPct val="100000"/>
              </a:lnSpc>
              <a:spcBef>
                <a:spcPts val="0"/>
              </a:spcBef>
              <a:spcAft>
                <a:spcPts val="0"/>
              </a:spcAft>
              <a:buClrTx/>
              <a:buSzTx/>
              <a:buFontTx/>
              <a:buNone/>
              <a:tabLst/>
              <a:defRPr/>
            </a:pPr>
            <a:endParaRPr lang="en-GB" sz="1100" b="1">
              <a:solidFill>
                <a:prstClr val="white"/>
              </a:solidFill>
              <a:latin typeface="GT Walsheim Pro" panose="00000500000000000000" pitchFamily="2" charset="-18"/>
            </a:endParaRPr>
          </a:p>
        </p:txBody>
      </p:sp>
      <p:cxnSp>
        <p:nvCxnSpPr>
          <p:cNvPr id="6" name="Łącznik prosty 5">
            <a:extLst>
              <a:ext uri="{FF2B5EF4-FFF2-40B4-BE49-F238E27FC236}">
                <a16:creationId xmlns:a16="http://schemas.microsoft.com/office/drawing/2014/main" id="{AE9E3229-4543-3961-26DE-41A6F23F6402}"/>
              </a:ext>
            </a:extLst>
          </p:cNvPr>
          <p:cNvCxnSpPr>
            <a:cxnSpLocks/>
          </p:cNvCxnSpPr>
          <p:nvPr/>
        </p:nvCxnSpPr>
        <p:spPr>
          <a:xfrm>
            <a:off x="1409700" y="4458335"/>
            <a:ext cx="267652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Łącznik prosty 9">
            <a:extLst>
              <a:ext uri="{FF2B5EF4-FFF2-40B4-BE49-F238E27FC236}">
                <a16:creationId xmlns:a16="http://schemas.microsoft.com/office/drawing/2014/main" id="{B4637EA8-83B4-EF34-B6FB-05861D564D7D}"/>
              </a:ext>
            </a:extLst>
          </p:cNvPr>
          <p:cNvCxnSpPr>
            <a:cxnSpLocks/>
          </p:cNvCxnSpPr>
          <p:nvPr/>
        </p:nvCxnSpPr>
        <p:spPr>
          <a:xfrm>
            <a:off x="1409700" y="5020310"/>
            <a:ext cx="267652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Łącznik prosty 10">
            <a:extLst>
              <a:ext uri="{FF2B5EF4-FFF2-40B4-BE49-F238E27FC236}">
                <a16:creationId xmlns:a16="http://schemas.microsoft.com/office/drawing/2014/main" id="{5B29D036-24EF-7FD7-4040-218F7910E4BB}"/>
              </a:ext>
            </a:extLst>
          </p:cNvPr>
          <p:cNvCxnSpPr>
            <a:cxnSpLocks/>
          </p:cNvCxnSpPr>
          <p:nvPr/>
        </p:nvCxnSpPr>
        <p:spPr>
          <a:xfrm>
            <a:off x="4943475" y="4552950"/>
            <a:ext cx="267652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Łącznik prosty 11">
            <a:extLst>
              <a:ext uri="{FF2B5EF4-FFF2-40B4-BE49-F238E27FC236}">
                <a16:creationId xmlns:a16="http://schemas.microsoft.com/office/drawing/2014/main" id="{1471FEEE-4D20-EA66-B3F0-50F51275483C}"/>
              </a:ext>
            </a:extLst>
          </p:cNvPr>
          <p:cNvCxnSpPr>
            <a:cxnSpLocks/>
          </p:cNvCxnSpPr>
          <p:nvPr/>
        </p:nvCxnSpPr>
        <p:spPr>
          <a:xfrm>
            <a:off x="8448675" y="4267200"/>
            <a:ext cx="267652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Obraz 12" descr="Obraz zawierający tekst, Czcionka, Grafika, projekt graficzny&#10;&#10;Opis wygenerowany automatycznie">
            <a:extLst>
              <a:ext uri="{FF2B5EF4-FFF2-40B4-BE49-F238E27FC236}">
                <a16:creationId xmlns:a16="http://schemas.microsoft.com/office/drawing/2014/main" id="{9BF4EF26-DE7B-2FF2-E699-38B335C7F0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pic>
        <p:nvPicPr>
          <p:cNvPr id="5" name="Obraz 4" descr="Obraz zawierający Grafika, Czcionka, tekst, logo&#10;&#10;Opis wygenerowany automatycznie">
            <a:extLst>
              <a:ext uri="{FF2B5EF4-FFF2-40B4-BE49-F238E27FC236}">
                <a16:creationId xmlns:a16="http://schemas.microsoft.com/office/drawing/2014/main" id="{2E47D77D-6D71-F9C5-0ACD-FD133A27D0DE}"/>
              </a:ext>
            </a:extLst>
          </p:cNvPr>
          <p:cNvPicPr>
            <a:picLocks noChangeAspect="1"/>
          </p:cNvPicPr>
          <p:nvPr/>
        </p:nvPicPr>
        <p:blipFill rotWithShape="1">
          <a:blip r:embed="rId4">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spTree>
    <p:extLst>
      <p:ext uri="{BB962C8B-B14F-4D97-AF65-F5344CB8AC3E}">
        <p14:creationId xmlns:p14="http://schemas.microsoft.com/office/powerpoint/2010/main" val="16992231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pole tekstowe 3">
            <a:extLst>
              <a:ext uri="{FF2B5EF4-FFF2-40B4-BE49-F238E27FC236}">
                <a16:creationId xmlns:a16="http://schemas.microsoft.com/office/drawing/2014/main" id="{48635A93-A5CE-FC28-B01B-345AE24164AB}"/>
              </a:ext>
            </a:extLst>
          </p:cNvPr>
          <p:cNvSpPr txBox="1"/>
          <p:nvPr/>
        </p:nvSpPr>
        <p:spPr>
          <a:xfrm>
            <a:off x="1708814" y="2413337"/>
            <a:ext cx="8774372" cy="203132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200" b="1" i="0" u="none" strike="noStrike" kern="1200" cap="none" spc="0" normalizeH="0" baseline="0">
                <a:ln>
                  <a:noFill/>
                </a:ln>
                <a:solidFill>
                  <a:srgbClr val="4A8FB2"/>
                </a:solidFill>
                <a:effectLst/>
                <a:uLnTx/>
                <a:uFillTx/>
                <a:latin typeface="GT Walsheim Pro" panose="00000500000000000000" pitchFamily="2" charset="-18"/>
                <a:ea typeface="+mn-ea"/>
                <a:cs typeface="+mn-cs"/>
              </a:rPr>
              <a:t>Take advantage of the opportunity</a:t>
            </a:r>
            <a:br>
              <a:rPr kumimoji="0" lang="en-GB" sz="4200" b="1" i="0" u="none" strike="noStrike" kern="1200" cap="none" spc="0" normalizeH="0" baseline="0">
                <a:ln>
                  <a:noFill/>
                </a:ln>
                <a:solidFill>
                  <a:srgbClr val="4A8FB2"/>
                </a:solidFill>
                <a:effectLst/>
                <a:uLnTx/>
                <a:uFillTx/>
                <a:latin typeface="GT Walsheim Pro" panose="00000500000000000000" pitchFamily="2" charset="-18"/>
                <a:ea typeface="+mn-ea"/>
                <a:cs typeface="+mn-cs"/>
              </a:rPr>
            </a:br>
            <a:r>
              <a:rPr kumimoji="0" lang="en-GB" sz="4200" b="1" i="0" u="none" strike="noStrike" kern="1200" cap="none" spc="0" normalizeH="0" baseline="0">
                <a:ln>
                  <a:noFill/>
                </a:ln>
                <a:solidFill>
                  <a:srgbClr val="6B737B"/>
                </a:solidFill>
                <a:effectLst/>
                <a:uLnTx/>
                <a:uFillTx/>
                <a:latin typeface="GT Walsheim Pro" panose="00000500000000000000" pitchFamily="2" charset="-18"/>
                <a:ea typeface="+mn-ea"/>
                <a:cs typeface="+mn-cs"/>
              </a:rPr>
              <a:t>to boost your business and be ready for more!</a:t>
            </a:r>
            <a:endParaRPr kumimoji="0" lang="en-GB" sz="4200" b="0" i="0" u="none" strike="noStrike" kern="1200" cap="none" spc="0" normalizeH="0" baseline="0">
              <a:ln>
                <a:noFill/>
              </a:ln>
              <a:solidFill>
                <a:srgbClr val="6B737B"/>
              </a:solidFill>
              <a:effectLst/>
              <a:uLnTx/>
              <a:uFillTx/>
              <a:latin typeface="GT Walsheim Pro" panose="00000500000000000000" pitchFamily="2" charset="-18"/>
              <a:ea typeface="+mn-ea"/>
              <a:cs typeface="+mn-cs"/>
            </a:endParaRPr>
          </a:p>
        </p:txBody>
      </p:sp>
      <p:pic>
        <p:nvPicPr>
          <p:cNvPr id="2" name="Obraz 1" descr="Obraz zawierający tekst, Czcionka, Grafika, projekt graficzny&#10;&#10;Opis wygenerowany automatycznie">
            <a:extLst>
              <a:ext uri="{FF2B5EF4-FFF2-40B4-BE49-F238E27FC236}">
                <a16:creationId xmlns:a16="http://schemas.microsoft.com/office/drawing/2014/main" id="{06E41DBF-39FE-FD83-E63D-95683F84CE7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pic>
        <p:nvPicPr>
          <p:cNvPr id="3" name="Obraz 2" descr="Obraz zawierający Grafika, Czcionka, tekst, logo&#10;&#10;Opis wygenerowany automatycznie">
            <a:extLst>
              <a:ext uri="{FF2B5EF4-FFF2-40B4-BE49-F238E27FC236}">
                <a16:creationId xmlns:a16="http://schemas.microsoft.com/office/drawing/2014/main" id="{15EB408F-C152-1800-7550-CCEB22CC412D}"/>
              </a:ext>
            </a:extLst>
          </p:cNvPr>
          <p:cNvPicPr>
            <a:picLocks noChangeAspect="1"/>
          </p:cNvPicPr>
          <p:nvPr/>
        </p:nvPicPr>
        <p:blipFill rotWithShape="1">
          <a:blip r:embed="rId4">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spTree>
    <p:extLst>
      <p:ext uri="{BB962C8B-B14F-4D97-AF65-F5344CB8AC3E}">
        <p14:creationId xmlns:p14="http://schemas.microsoft.com/office/powerpoint/2010/main" val="22982563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pole tekstowe 3">
            <a:extLst>
              <a:ext uri="{FF2B5EF4-FFF2-40B4-BE49-F238E27FC236}">
                <a16:creationId xmlns:a16="http://schemas.microsoft.com/office/drawing/2014/main" id="{439511A4-193C-272C-6AE3-158DFCDDB9A7}"/>
              </a:ext>
            </a:extLst>
          </p:cNvPr>
          <p:cNvSpPr txBox="1"/>
          <p:nvPr/>
        </p:nvSpPr>
        <p:spPr>
          <a:xfrm>
            <a:off x="546910" y="4646926"/>
            <a:ext cx="5911040"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a:ln>
                  <a:noFill/>
                </a:ln>
                <a:solidFill>
                  <a:srgbClr val="0D7D86"/>
                </a:solidFill>
                <a:effectLst/>
                <a:uLnTx/>
                <a:uFillTx/>
                <a:latin typeface="GT Walsheim Pro" panose="00000500000000000000" pitchFamily="2" charset="-18"/>
                <a:ea typeface="+mn-ea"/>
                <a:cs typeface="+mn-cs"/>
              </a:rPr>
              <a:t>Let’s build your business with a strong START!</a:t>
            </a:r>
            <a:endParaRPr kumimoji="0" lang="en-GB" sz="2000" b="0" i="0" u="none" strike="noStrike" kern="1200" cap="none" spc="0" normalizeH="0" baseline="0">
              <a:ln>
                <a:noFill/>
              </a:ln>
              <a:solidFill>
                <a:srgbClr val="6B737B"/>
              </a:solidFill>
              <a:effectLst/>
              <a:uLnTx/>
              <a:uFillTx/>
              <a:latin typeface="GT Walsheim Pro" panose="00000500000000000000" pitchFamily="2" charset="-18"/>
              <a:ea typeface="+mn-ea"/>
              <a:cs typeface="+mn-cs"/>
            </a:endParaRPr>
          </a:p>
        </p:txBody>
      </p:sp>
      <p:pic>
        <p:nvPicPr>
          <p:cNvPr id="6" name="Obraz 5" descr="Obraz zawierający tekst, Czcionka, Grafika, projekt graficzny&#10;&#10;Opis wygenerowany automatycznie">
            <a:extLst>
              <a:ext uri="{FF2B5EF4-FFF2-40B4-BE49-F238E27FC236}">
                <a16:creationId xmlns:a16="http://schemas.microsoft.com/office/drawing/2014/main" id="{94626F17-F9F3-1A3A-D113-332CF0C5BF2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spTree>
    <p:extLst>
      <p:ext uri="{BB962C8B-B14F-4D97-AF65-F5344CB8AC3E}">
        <p14:creationId xmlns:p14="http://schemas.microsoft.com/office/powerpoint/2010/main" val="30759808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pole tekstowe 3">
            <a:extLst>
              <a:ext uri="{FF2B5EF4-FFF2-40B4-BE49-F238E27FC236}">
                <a16:creationId xmlns:a16="http://schemas.microsoft.com/office/drawing/2014/main" id="{ED42FBEE-0FD7-D1AC-2D88-A3F53B1A4E75}"/>
              </a:ext>
            </a:extLst>
          </p:cNvPr>
          <p:cNvSpPr txBox="1"/>
          <p:nvPr/>
        </p:nvSpPr>
        <p:spPr>
          <a:xfrm>
            <a:off x="2627814" y="4467528"/>
            <a:ext cx="2364911" cy="1323439"/>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pl-PL" sz="2000" b="1">
                <a:solidFill>
                  <a:srgbClr val="6B737B"/>
                </a:solidFill>
                <a:latin typeface="GT Walsheim Pro" panose="00000500000000000000" pitchFamily="2" charset="-18"/>
              </a:rPr>
              <a:t>Be in BUSINESS FOR YOURSELF, </a:t>
            </a:r>
            <a:r>
              <a:rPr lang="pl-PL" sz="2000" b="1">
                <a:solidFill>
                  <a:srgbClr val="4A8FB2"/>
                </a:solidFill>
                <a:latin typeface="GT Walsheim Pro" panose="00000500000000000000" pitchFamily="2" charset="-18"/>
              </a:rPr>
              <a:t>but NEVER </a:t>
            </a:r>
            <a:br>
              <a:rPr lang="pl-PL" sz="2000" b="1">
                <a:solidFill>
                  <a:srgbClr val="4A8FB2"/>
                </a:solidFill>
                <a:latin typeface="GT Walsheim Pro" panose="00000500000000000000" pitchFamily="2" charset="-18"/>
              </a:rPr>
            </a:br>
            <a:r>
              <a:rPr lang="pl-PL" sz="2000" b="1">
                <a:solidFill>
                  <a:srgbClr val="4A8FB2"/>
                </a:solidFill>
                <a:latin typeface="GT Walsheim Pro" panose="00000500000000000000" pitchFamily="2" charset="-18"/>
              </a:rPr>
              <a:t>BY YOURSELF!</a:t>
            </a:r>
            <a:endParaRPr kumimoji="0" lang="en-GB" sz="2000" b="1" i="0" u="none" strike="noStrike" kern="1200" cap="none" spc="0" normalizeH="0" baseline="0">
              <a:ln>
                <a:noFill/>
              </a:ln>
              <a:solidFill>
                <a:srgbClr val="4A8FB2"/>
              </a:solidFill>
              <a:effectLst/>
              <a:uLnTx/>
              <a:uFillTx/>
              <a:latin typeface="GT Walsheim Pro" panose="00000500000000000000" pitchFamily="2" charset="-18"/>
              <a:ea typeface="+mn-ea"/>
              <a:cs typeface="+mn-cs"/>
            </a:endParaRPr>
          </a:p>
        </p:txBody>
      </p:sp>
      <p:pic>
        <p:nvPicPr>
          <p:cNvPr id="5" name="Obraz 4" descr="Obraz zawierający Czcionka, Grafika, logo, symbol&#10;&#10;Opis wygenerowany automatycznie">
            <a:extLst>
              <a:ext uri="{FF2B5EF4-FFF2-40B4-BE49-F238E27FC236}">
                <a16:creationId xmlns:a16="http://schemas.microsoft.com/office/drawing/2014/main" id="{E90AF935-762A-5A4A-481C-262870FD71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6879" y="2321328"/>
            <a:ext cx="4133779" cy="1901538"/>
          </a:xfrm>
          <a:prstGeom prst="rect">
            <a:avLst/>
          </a:prstGeom>
        </p:spPr>
      </p:pic>
      <p:pic>
        <p:nvPicPr>
          <p:cNvPr id="6" name="Obraz 5" descr="Obraz zawierający tekst, Czcionka, Grafika, projekt graficzny&#10;&#10;Opis wygenerowany automatycznie">
            <a:extLst>
              <a:ext uri="{FF2B5EF4-FFF2-40B4-BE49-F238E27FC236}">
                <a16:creationId xmlns:a16="http://schemas.microsoft.com/office/drawing/2014/main" id="{E8B7741B-2B6A-6E44-EB8E-3C9950EEE2A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spTree>
    <p:extLst>
      <p:ext uri="{BB962C8B-B14F-4D97-AF65-F5344CB8AC3E}">
        <p14:creationId xmlns:p14="http://schemas.microsoft.com/office/powerpoint/2010/main" val="30598579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pole tekstowe 3">
            <a:extLst>
              <a:ext uri="{FF2B5EF4-FFF2-40B4-BE49-F238E27FC236}">
                <a16:creationId xmlns:a16="http://schemas.microsoft.com/office/drawing/2014/main" id="{48635A93-A5CE-FC28-B01B-345AE24164AB}"/>
              </a:ext>
            </a:extLst>
          </p:cNvPr>
          <p:cNvSpPr txBox="1"/>
          <p:nvPr/>
        </p:nvSpPr>
        <p:spPr>
          <a:xfrm>
            <a:off x="1708814" y="2090172"/>
            <a:ext cx="8774372" cy="267765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200" b="1" i="0" u="none" strike="noStrike" kern="1200" cap="none" spc="0" normalizeH="0" baseline="0">
                <a:ln>
                  <a:noFill/>
                </a:ln>
                <a:solidFill>
                  <a:srgbClr val="4A8FB2"/>
                </a:solidFill>
                <a:effectLst/>
                <a:uLnTx/>
                <a:uFillTx/>
                <a:latin typeface="GT Walsheim Pro" panose="00000500000000000000" pitchFamily="2" charset="-18"/>
                <a:ea typeface="+mn-ea"/>
                <a:cs typeface="+mn-cs"/>
              </a:rPr>
              <a:t>Supporting new ABOs* </a:t>
            </a:r>
            <a:r>
              <a:rPr kumimoji="0" lang="en-GB" sz="4200" b="1" i="0" u="none" strike="noStrike" kern="1200" cap="none" spc="0" normalizeH="0" baseline="0">
                <a:ln>
                  <a:noFill/>
                </a:ln>
                <a:solidFill>
                  <a:srgbClr val="6B737B"/>
                </a:solidFill>
                <a:effectLst/>
                <a:uLnTx/>
                <a:uFillTx/>
                <a:latin typeface="GT Walsheim Pro" panose="00000500000000000000" pitchFamily="2" charset="-18"/>
                <a:ea typeface="+mn-ea"/>
                <a:cs typeface="+mn-cs"/>
              </a:rPr>
              <a:t>from their very first step, with a simple and practical program to drive them toward success.</a:t>
            </a:r>
            <a:endParaRPr kumimoji="0" lang="en-GB" sz="4200" b="0" i="0" u="none" strike="noStrike" kern="1200" cap="none" spc="0" normalizeH="0" baseline="0">
              <a:ln>
                <a:noFill/>
              </a:ln>
              <a:solidFill>
                <a:srgbClr val="6B737B"/>
              </a:solidFill>
              <a:effectLst/>
              <a:uLnTx/>
              <a:uFillTx/>
              <a:latin typeface="GT Walsheim Pro" panose="00000500000000000000" pitchFamily="2" charset="-18"/>
              <a:ea typeface="+mn-ea"/>
              <a:cs typeface="+mn-cs"/>
            </a:endParaRPr>
          </a:p>
        </p:txBody>
      </p:sp>
      <p:pic>
        <p:nvPicPr>
          <p:cNvPr id="2" name="Obraz 1" descr="Obraz zawierający tekst, Czcionka, Grafika, projekt graficzny&#10;&#10;Opis wygenerowany automatycznie">
            <a:extLst>
              <a:ext uri="{FF2B5EF4-FFF2-40B4-BE49-F238E27FC236}">
                <a16:creationId xmlns:a16="http://schemas.microsoft.com/office/drawing/2014/main" id="{B7526EA4-85C4-1DEF-C4AA-F8355AE865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pic>
        <p:nvPicPr>
          <p:cNvPr id="6" name="Obraz 5" descr="Obraz zawierający Grafika, Czcionka, tekst, logo&#10;&#10;Opis wygenerowany automatycznie">
            <a:extLst>
              <a:ext uri="{FF2B5EF4-FFF2-40B4-BE49-F238E27FC236}">
                <a16:creationId xmlns:a16="http://schemas.microsoft.com/office/drawing/2014/main" id="{CE105AB1-8890-2892-7D88-220836AE75DB}"/>
              </a:ext>
            </a:extLst>
          </p:cNvPr>
          <p:cNvPicPr>
            <a:picLocks noChangeAspect="1"/>
          </p:cNvPicPr>
          <p:nvPr/>
        </p:nvPicPr>
        <p:blipFill rotWithShape="1">
          <a:blip r:embed="rId4">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sp>
        <p:nvSpPr>
          <p:cNvPr id="5" name="TextBox 4">
            <a:extLst>
              <a:ext uri="{FF2B5EF4-FFF2-40B4-BE49-F238E27FC236}">
                <a16:creationId xmlns:a16="http://schemas.microsoft.com/office/drawing/2014/main" id="{F9833EEE-0D8F-114B-5539-92F9B4DD3FF3}"/>
              </a:ext>
            </a:extLst>
          </p:cNvPr>
          <p:cNvSpPr txBox="1"/>
          <p:nvPr/>
        </p:nvSpPr>
        <p:spPr>
          <a:xfrm>
            <a:off x="408215" y="5609414"/>
            <a:ext cx="10906124" cy="276999"/>
          </a:xfrm>
          <a:prstGeom prst="rect">
            <a:avLst/>
          </a:prstGeom>
          <a:noFill/>
        </p:spPr>
        <p:txBody>
          <a:bodyPr wrap="square">
            <a:spAutoFit/>
          </a:bodyPr>
          <a:lstStyle/>
          <a:p>
            <a:r>
              <a:rPr kumimoji="0" lang="en-GB" sz="1200" b="1" i="0" u="none" strike="noStrike" kern="1200" cap="none" spc="0" normalizeH="0" baseline="0">
                <a:ln>
                  <a:noFill/>
                </a:ln>
                <a:solidFill>
                  <a:srgbClr val="6B737B"/>
                </a:solidFill>
                <a:effectLst/>
                <a:uLnTx/>
                <a:uFillTx/>
                <a:latin typeface="GT Walsheim Pro" panose="00000500000000000000" pitchFamily="2" charset="-18"/>
                <a:ea typeface="+mn-ea"/>
                <a:cs typeface="+mn-cs"/>
              </a:rPr>
              <a:t>*</a:t>
            </a:r>
            <a:r>
              <a:rPr lang="en-GB" sz="1200" b="1">
                <a:solidFill>
                  <a:srgbClr val="6B737B"/>
                </a:solidFill>
                <a:latin typeface="GT Walsheim Pro" panose="00000500000000000000" pitchFamily="2" charset="-18"/>
              </a:rPr>
              <a:t>All new ABOs, Provisional ABOs and Member Plus.</a:t>
            </a:r>
            <a:endParaRPr lang="en-US" sz="1200"/>
          </a:p>
        </p:txBody>
      </p:sp>
    </p:spTree>
    <p:extLst>
      <p:ext uri="{BB962C8B-B14F-4D97-AF65-F5344CB8AC3E}">
        <p14:creationId xmlns:p14="http://schemas.microsoft.com/office/powerpoint/2010/main" val="34303983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Prostokąt 54">
            <a:extLst>
              <a:ext uri="{FF2B5EF4-FFF2-40B4-BE49-F238E27FC236}">
                <a16:creationId xmlns:a16="http://schemas.microsoft.com/office/drawing/2014/main" id="{851943FC-ABA4-5CFD-1A6A-AAD8A9D86475}"/>
              </a:ext>
            </a:extLst>
          </p:cNvPr>
          <p:cNvSpPr/>
          <p:nvPr/>
        </p:nvSpPr>
        <p:spPr>
          <a:xfrm>
            <a:off x="838932" y="2211185"/>
            <a:ext cx="4639155" cy="2903067"/>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w="762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pole tekstowe 4">
            <a:extLst>
              <a:ext uri="{FF2B5EF4-FFF2-40B4-BE49-F238E27FC236}">
                <a16:creationId xmlns:a16="http://schemas.microsoft.com/office/drawing/2014/main" id="{FC8D25A4-119E-3444-AAA0-43A2E533DF6D}"/>
              </a:ext>
            </a:extLst>
          </p:cNvPr>
          <p:cNvSpPr txBox="1"/>
          <p:nvPr/>
        </p:nvSpPr>
        <p:spPr>
          <a:xfrm>
            <a:off x="1167284" y="2883034"/>
            <a:ext cx="3982450" cy="1308050"/>
          </a:xfrm>
          <a:prstGeom prst="rect">
            <a:avLst/>
          </a:prstGeom>
          <a:noFill/>
        </p:spPr>
        <p:txBody>
          <a:bodyPr wrap="square" numCol="1" rtlCol="0">
            <a:spAutoFit/>
          </a:bodyPr>
          <a:lstStyle/>
          <a:p>
            <a:pPr marL="355600" marR="0" lvl="0" indent="-355600" algn="l" defTabSz="914400" rtl="0" eaLnBrk="1" fontAlgn="auto" latinLnBrk="0" hangingPunct="1">
              <a:lnSpc>
                <a:spcPct val="100000"/>
              </a:lnSpc>
              <a:spcBef>
                <a:spcPts val="600"/>
              </a:spcBef>
              <a:spcAft>
                <a:spcPts val="0"/>
              </a:spcAft>
              <a:buClrTx/>
              <a:buSzTx/>
              <a:buFont typeface="GT Walsheim Pro" panose="00000500000000000000" pitchFamily="2" charset="-18"/>
              <a:buChar char="→"/>
              <a:tabLst/>
              <a:defRPr/>
            </a:pPr>
            <a:r>
              <a:rPr lang="en-GB" sz="1600" dirty="0">
                <a:solidFill>
                  <a:schemeClr val="bg1"/>
                </a:solidFill>
                <a:latin typeface="GT Walsheim Pro" panose="00000500000000000000" pitchFamily="2" charset="-18"/>
              </a:rPr>
              <a:t>Support First Order discount</a:t>
            </a:r>
          </a:p>
          <a:p>
            <a:pPr marL="355600" marR="0" lvl="0" indent="-355600" algn="l" defTabSz="914400" rtl="0" eaLnBrk="1" fontAlgn="auto" latinLnBrk="0" hangingPunct="1">
              <a:lnSpc>
                <a:spcPct val="100000"/>
              </a:lnSpc>
              <a:spcBef>
                <a:spcPts val="600"/>
              </a:spcBef>
              <a:spcAft>
                <a:spcPts val="0"/>
              </a:spcAft>
              <a:buClrTx/>
              <a:buSzTx/>
              <a:buFont typeface="GT Walsheim Pro" panose="00000500000000000000" pitchFamily="2" charset="-18"/>
              <a:buChar char="→"/>
              <a:tabLst/>
              <a:defRPr/>
            </a:pPr>
            <a:r>
              <a:rPr kumimoji="0" lang="en-GB" sz="1600" b="0" i="0" u="none" strike="noStrike" kern="1200" cap="none" spc="0" normalizeH="0" baseline="0" noProof="0" dirty="0">
                <a:ln>
                  <a:noFill/>
                </a:ln>
                <a:solidFill>
                  <a:schemeClr val="bg1"/>
                </a:solidFill>
                <a:effectLst/>
                <a:uLnTx/>
                <a:uFillTx/>
                <a:latin typeface="GT Walsheim Pro" panose="00000500000000000000" pitchFamily="2" charset="-18"/>
                <a:ea typeface="+mn-ea"/>
                <a:cs typeface="+mn-cs"/>
              </a:rPr>
              <a:t>Discount Based on Order PV</a:t>
            </a:r>
          </a:p>
          <a:p>
            <a:pPr marL="355600" marR="0" lvl="0" indent="-355600" algn="l" defTabSz="914400" rtl="0" eaLnBrk="1" fontAlgn="auto" latinLnBrk="0" hangingPunct="1">
              <a:lnSpc>
                <a:spcPct val="100000"/>
              </a:lnSpc>
              <a:spcBef>
                <a:spcPts val="600"/>
              </a:spcBef>
              <a:spcAft>
                <a:spcPts val="0"/>
              </a:spcAft>
              <a:buClrTx/>
              <a:buSzTx/>
              <a:buFont typeface="GT Walsheim Pro" panose="00000500000000000000" pitchFamily="2" charset="-18"/>
              <a:buChar char="→"/>
              <a:tabLst/>
              <a:defRPr/>
            </a:pPr>
            <a:r>
              <a:rPr lang="en-GB" sz="1600" dirty="0">
                <a:solidFill>
                  <a:schemeClr val="bg1"/>
                </a:solidFill>
                <a:latin typeface="GT Walsheim Pro" panose="00000500000000000000" pitchFamily="2" charset="-18"/>
              </a:rPr>
              <a:t>One PV threshold for the discount</a:t>
            </a:r>
          </a:p>
          <a:p>
            <a:pPr marL="355600" marR="0" lvl="0" indent="-355600" algn="l" defTabSz="914400" rtl="0" eaLnBrk="1" fontAlgn="auto" latinLnBrk="0" hangingPunct="1">
              <a:lnSpc>
                <a:spcPct val="100000"/>
              </a:lnSpc>
              <a:spcBef>
                <a:spcPts val="600"/>
              </a:spcBef>
              <a:spcAft>
                <a:spcPts val="0"/>
              </a:spcAft>
              <a:buClrTx/>
              <a:buSzTx/>
              <a:buFont typeface="GT Walsheim Pro" panose="00000500000000000000" pitchFamily="2" charset="-18"/>
              <a:buChar char="→"/>
              <a:tabLst/>
              <a:defRPr/>
            </a:pPr>
            <a:r>
              <a:rPr kumimoji="0" lang="en-GB" sz="1600" b="0" i="0" u="none" strike="noStrike" kern="1200" cap="none" spc="0" normalizeH="0" baseline="0" noProof="0" dirty="0">
                <a:ln>
                  <a:noFill/>
                </a:ln>
                <a:solidFill>
                  <a:schemeClr val="bg1"/>
                </a:solidFill>
                <a:effectLst/>
                <a:uLnTx/>
                <a:uFillTx/>
                <a:latin typeface="GT Walsheim Pro" panose="00000500000000000000" pitchFamily="2" charset="-18"/>
                <a:ea typeface="+mn-ea"/>
                <a:cs typeface="+mn-cs"/>
              </a:rPr>
              <a:t>Only Drive 1</a:t>
            </a:r>
            <a:r>
              <a:rPr kumimoji="0" lang="en-GB" sz="1600" b="0" i="0" u="none" strike="noStrike" kern="1200" cap="none" spc="0" normalizeH="0" baseline="30000" noProof="0" dirty="0">
                <a:ln>
                  <a:noFill/>
                </a:ln>
                <a:solidFill>
                  <a:schemeClr val="bg1"/>
                </a:solidFill>
                <a:effectLst/>
                <a:uLnTx/>
                <a:uFillTx/>
                <a:latin typeface="GT Walsheim Pro" panose="00000500000000000000" pitchFamily="2" charset="-18"/>
                <a:ea typeface="+mn-ea"/>
                <a:cs typeface="+mn-cs"/>
              </a:rPr>
              <a:t>st</a:t>
            </a:r>
            <a:r>
              <a:rPr kumimoji="0" lang="en-GB" sz="1600" b="0" i="0" u="none" strike="noStrike" kern="1200" cap="none" spc="0" normalizeH="0" baseline="0" noProof="0" dirty="0">
                <a:ln>
                  <a:noFill/>
                </a:ln>
                <a:solidFill>
                  <a:schemeClr val="bg1"/>
                </a:solidFill>
                <a:effectLst/>
                <a:uLnTx/>
                <a:uFillTx/>
                <a:latin typeface="GT Walsheim Pro" panose="00000500000000000000" pitchFamily="2" charset="-18"/>
                <a:ea typeface="+mn-ea"/>
                <a:cs typeface="+mn-cs"/>
              </a:rPr>
              <a:t> purchase</a:t>
            </a:r>
          </a:p>
        </p:txBody>
      </p:sp>
      <p:sp>
        <p:nvSpPr>
          <p:cNvPr id="7" name="Prostokąt 54">
            <a:extLst>
              <a:ext uri="{FF2B5EF4-FFF2-40B4-BE49-F238E27FC236}">
                <a16:creationId xmlns:a16="http://schemas.microsoft.com/office/drawing/2014/main" id="{55DAF66F-01AB-BFB4-50AE-ABFA538A9066}"/>
              </a:ext>
            </a:extLst>
          </p:cNvPr>
          <p:cNvSpPr/>
          <p:nvPr/>
        </p:nvSpPr>
        <p:spPr>
          <a:xfrm>
            <a:off x="6713913" y="2211185"/>
            <a:ext cx="4639155" cy="2903067"/>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w="762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pole tekstowe 7">
            <a:extLst>
              <a:ext uri="{FF2B5EF4-FFF2-40B4-BE49-F238E27FC236}">
                <a16:creationId xmlns:a16="http://schemas.microsoft.com/office/drawing/2014/main" id="{A1D33E46-6C92-FDA5-912C-35CB21D07F03}"/>
              </a:ext>
            </a:extLst>
          </p:cNvPr>
          <p:cNvSpPr txBox="1"/>
          <p:nvPr/>
        </p:nvSpPr>
        <p:spPr>
          <a:xfrm>
            <a:off x="6968044" y="2759923"/>
            <a:ext cx="4130891" cy="1554272"/>
          </a:xfrm>
          <a:prstGeom prst="rect">
            <a:avLst/>
          </a:prstGeom>
          <a:noFill/>
        </p:spPr>
        <p:txBody>
          <a:bodyPr wrap="square" lIns="91440" tIns="45720" rIns="91440" bIns="45720" numCol="1" rtlCol="0" anchor="t">
            <a:spAutoFit/>
          </a:bodyPr>
          <a:lstStyle/>
          <a:p>
            <a:pPr marL="355600" marR="0" lvl="0" indent="-355600" algn="l" defTabSz="914400" rtl="0" eaLnBrk="1" fontAlgn="auto" latinLnBrk="0" hangingPunct="1">
              <a:lnSpc>
                <a:spcPct val="100000"/>
              </a:lnSpc>
              <a:spcBef>
                <a:spcPts val="600"/>
              </a:spcBef>
              <a:spcAft>
                <a:spcPts val="0"/>
              </a:spcAft>
              <a:buClrTx/>
              <a:buSzTx/>
              <a:buFont typeface="GT Walsheim Pro" panose="00000500000000000000" pitchFamily="2" charset="-18"/>
              <a:buChar char="→"/>
              <a:tabLst/>
              <a:defRPr/>
            </a:pPr>
            <a:r>
              <a:rPr lang="en-GB" sz="1600" dirty="0">
                <a:solidFill>
                  <a:schemeClr val="bg1"/>
                </a:solidFill>
                <a:latin typeface="GT Walsheim Pro" panose="00000500000000000000" pitchFamily="2" charset="-18"/>
              </a:rPr>
              <a:t>Support First 4 months</a:t>
            </a:r>
          </a:p>
          <a:p>
            <a:pPr marL="355600" indent="-355600">
              <a:spcBef>
                <a:spcPts val="600"/>
              </a:spcBef>
              <a:buFont typeface="GT Walsheim Pro" panose="00000500000000000000" pitchFamily="2" charset="-18"/>
              <a:buChar char="→"/>
              <a:defRPr/>
            </a:pPr>
            <a:r>
              <a:rPr lang="en-GB" sz="1600" dirty="0">
                <a:solidFill>
                  <a:schemeClr val="bg1"/>
                </a:solidFill>
                <a:latin typeface="GT Walsheim Pro" panose="00000500000000000000" pitchFamily="2" charset="-18"/>
              </a:rPr>
              <a:t>START Coupon</a:t>
            </a:r>
            <a:r>
              <a:rPr kumimoji="0" lang="en-GB" sz="1600" b="0" i="0" u="none" strike="noStrike" kern="1200" cap="none" spc="0" normalizeH="0" baseline="0" noProof="0" dirty="0">
                <a:ln>
                  <a:noFill/>
                </a:ln>
                <a:solidFill>
                  <a:schemeClr val="bg1"/>
                </a:solidFill>
                <a:effectLst/>
                <a:uLnTx/>
                <a:uFillTx/>
                <a:latin typeface="GT Walsheim Pro" panose="00000500000000000000" pitchFamily="2" charset="-18"/>
              </a:rPr>
              <a:t> </a:t>
            </a:r>
            <a:r>
              <a:rPr lang="en-GB" sz="1600" dirty="0">
                <a:solidFill>
                  <a:schemeClr val="bg1"/>
                </a:solidFill>
                <a:latin typeface="GT Walsheim Pro" panose="00000500000000000000" pitchFamily="2" charset="-18"/>
              </a:rPr>
              <a:t>b</a:t>
            </a:r>
            <a:r>
              <a:rPr kumimoji="0" lang="en-GB" sz="1600" b="0" i="0" u="none" strike="noStrike" kern="1200" cap="none" spc="0" normalizeH="0" baseline="0" noProof="0" dirty="0" err="1">
                <a:ln>
                  <a:noFill/>
                </a:ln>
                <a:solidFill>
                  <a:schemeClr val="bg1"/>
                </a:solidFill>
                <a:effectLst/>
                <a:uLnTx/>
                <a:uFillTx/>
                <a:latin typeface="GT Walsheim Pro" panose="00000500000000000000" pitchFamily="2" charset="-18"/>
              </a:rPr>
              <a:t>ased</a:t>
            </a:r>
            <a:r>
              <a:rPr kumimoji="0" lang="en-GB" sz="1600" b="0" i="0" u="none" strike="noStrike" kern="1200" cap="none" spc="0" normalizeH="0" baseline="0" noProof="0" dirty="0">
                <a:ln>
                  <a:noFill/>
                </a:ln>
                <a:solidFill>
                  <a:schemeClr val="bg1"/>
                </a:solidFill>
                <a:effectLst/>
                <a:uLnTx/>
                <a:uFillTx/>
                <a:latin typeface="GT Walsheim Pro" panose="00000500000000000000" pitchFamily="2" charset="-18"/>
              </a:rPr>
              <a:t> on Monthly accumulative PV</a:t>
            </a:r>
            <a:endParaRPr lang="en-GB" sz="1600" b="0" i="0" u="none" strike="noStrike" kern="1200" cap="none" spc="0" normalizeH="0" baseline="0" noProof="0" dirty="0">
              <a:ln>
                <a:noFill/>
              </a:ln>
              <a:solidFill>
                <a:schemeClr val="bg1"/>
              </a:solidFill>
              <a:effectLst/>
              <a:uLnTx/>
              <a:uFillTx/>
              <a:latin typeface="GT Walsheim Pro" panose="00000500000000000000" pitchFamily="2" charset="-18"/>
            </a:endParaRPr>
          </a:p>
          <a:p>
            <a:pPr marL="355600" marR="0" lvl="0" indent="-355600" algn="l" defTabSz="914400" rtl="0" eaLnBrk="1" fontAlgn="auto" latinLnBrk="0" hangingPunct="1">
              <a:lnSpc>
                <a:spcPct val="100000"/>
              </a:lnSpc>
              <a:spcBef>
                <a:spcPts val="600"/>
              </a:spcBef>
              <a:spcAft>
                <a:spcPts val="0"/>
              </a:spcAft>
              <a:buClrTx/>
              <a:buSzTx/>
              <a:buFont typeface="GT Walsheim Pro" panose="00000500000000000000" pitchFamily="2" charset="-18"/>
              <a:buChar char="→"/>
              <a:tabLst/>
              <a:defRPr/>
            </a:pPr>
            <a:r>
              <a:rPr lang="en-GB" sz="1600" dirty="0">
                <a:solidFill>
                  <a:schemeClr val="bg1"/>
                </a:solidFill>
                <a:latin typeface="GT Walsheim Pro" panose="00000500000000000000" pitchFamily="2" charset="-18"/>
              </a:rPr>
              <a:t>Relevant PV brackets fits all ESAN markets</a:t>
            </a:r>
          </a:p>
          <a:p>
            <a:pPr marL="355600" marR="0" lvl="0" indent="-355600" algn="l" defTabSz="914400" rtl="0" eaLnBrk="1" fontAlgn="auto" latinLnBrk="0" hangingPunct="1">
              <a:lnSpc>
                <a:spcPct val="100000"/>
              </a:lnSpc>
              <a:spcBef>
                <a:spcPts val="600"/>
              </a:spcBef>
              <a:spcAft>
                <a:spcPts val="0"/>
              </a:spcAft>
              <a:buClrTx/>
              <a:buSzTx/>
              <a:buFont typeface="GT Walsheim Pro" panose="00000500000000000000" pitchFamily="2" charset="-18"/>
              <a:buChar char="→"/>
              <a:tabLst/>
              <a:defRPr/>
            </a:pPr>
            <a:r>
              <a:rPr kumimoji="0" lang="en-GB" sz="1600" b="0" i="0" u="none" strike="noStrike" kern="1200" cap="none" spc="0" normalizeH="0" baseline="0" noProof="0" dirty="0">
                <a:ln>
                  <a:noFill/>
                </a:ln>
                <a:solidFill>
                  <a:schemeClr val="bg1"/>
                </a:solidFill>
                <a:effectLst/>
                <a:uLnTx/>
                <a:uFillTx/>
                <a:latin typeface="GT Walsheim Pro" panose="00000500000000000000" pitchFamily="2" charset="-18"/>
              </a:rPr>
              <a:t>Drive second and future purchases</a:t>
            </a:r>
            <a:endParaRPr lang="en-GB" sz="1600" b="0" i="0" u="none" strike="noStrike" kern="1200" cap="none" spc="0" normalizeH="0" baseline="0" noProof="0" dirty="0">
              <a:ln>
                <a:noFill/>
              </a:ln>
              <a:solidFill>
                <a:schemeClr val="bg1"/>
              </a:solidFill>
              <a:effectLst/>
              <a:uLnTx/>
              <a:uFillTx/>
              <a:latin typeface="GT Walsheim Pro" panose="00000500000000000000" pitchFamily="2" charset="-18"/>
            </a:endParaRPr>
          </a:p>
        </p:txBody>
      </p:sp>
      <p:sp>
        <p:nvSpPr>
          <p:cNvPr id="9" name="Strzałka: pagon 8">
            <a:extLst>
              <a:ext uri="{FF2B5EF4-FFF2-40B4-BE49-F238E27FC236}">
                <a16:creationId xmlns:a16="http://schemas.microsoft.com/office/drawing/2014/main" id="{C8FD4D6F-CD5E-8FF3-DD9D-B9E8BACF0296}"/>
              </a:ext>
            </a:extLst>
          </p:cNvPr>
          <p:cNvSpPr/>
          <p:nvPr/>
        </p:nvSpPr>
        <p:spPr>
          <a:xfrm>
            <a:off x="5875020" y="3362495"/>
            <a:ext cx="441960" cy="523702"/>
          </a:xfrm>
          <a:prstGeom prst="chevron">
            <a:avLst/>
          </a:prstGeom>
          <a:gradFill flip="none" rotWithShape="1">
            <a:gsLst>
              <a:gs pos="0">
                <a:srgbClr val="4A8FB2">
                  <a:shade val="30000"/>
                  <a:satMod val="115000"/>
                </a:srgbClr>
              </a:gs>
              <a:gs pos="50000">
                <a:srgbClr val="4A8FB2">
                  <a:shade val="67500"/>
                  <a:satMod val="115000"/>
                </a:srgbClr>
              </a:gs>
              <a:gs pos="100000">
                <a:srgbClr val="4A8FB2">
                  <a:shade val="100000"/>
                  <a:satMod val="115000"/>
                </a:srgbClr>
              </a:gs>
            </a:gsLst>
            <a:lin ang="0" scaled="1"/>
            <a:tileRect/>
          </a:gradFill>
          <a:ln w="38100">
            <a:solidFill>
              <a:srgbClr val="FFFF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pole tekstowe 9">
            <a:extLst>
              <a:ext uri="{FF2B5EF4-FFF2-40B4-BE49-F238E27FC236}">
                <a16:creationId xmlns:a16="http://schemas.microsoft.com/office/drawing/2014/main" id="{87B4918F-BF69-D01C-9891-2AA11FD66ACF}"/>
              </a:ext>
            </a:extLst>
          </p:cNvPr>
          <p:cNvSpPr txBox="1"/>
          <p:nvPr/>
        </p:nvSpPr>
        <p:spPr>
          <a:xfrm>
            <a:off x="2093229" y="1277909"/>
            <a:ext cx="1846079" cy="461665"/>
          </a:xfrm>
          <a:prstGeom prst="rect">
            <a:avLst/>
          </a:prstGeom>
          <a:noFill/>
        </p:spPr>
        <p:txBody>
          <a:bodyPr wrap="square" lIns="91440" tIns="45720" rIns="91440" bIns="45720" rtlCol="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a:ln>
                  <a:noFill/>
                </a:ln>
                <a:solidFill>
                  <a:srgbClr val="4A8FB2"/>
                </a:solidFill>
                <a:effectLst/>
                <a:uLnTx/>
                <a:uFillTx/>
                <a:latin typeface="GT Walsheim Pro" panose="00000500000000000000" pitchFamily="2" charset="-18"/>
              </a:rPr>
              <a:t>Now</a:t>
            </a:r>
            <a:endParaRPr lang="en-GB" sz="2400" b="1" i="0" u="none" strike="noStrike" kern="1200" cap="none" spc="0" normalizeH="0" baseline="0">
              <a:ln>
                <a:noFill/>
              </a:ln>
              <a:solidFill>
                <a:srgbClr val="4A8FB2"/>
              </a:solidFill>
              <a:effectLst/>
              <a:uLnTx/>
              <a:uFillTx/>
              <a:latin typeface="GT Walsheim Pro" panose="00000500000000000000" pitchFamily="2" charset="-18"/>
            </a:endParaRPr>
          </a:p>
        </p:txBody>
      </p:sp>
      <p:pic>
        <p:nvPicPr>
          <p:cNvPr id="12" name="Obraz 11" descr="Obraz zawierający Grafika, Czcionka, tekst, logo&#10;&#10;Opis wygenerowany automatycznie">
            <a:extLst>
              <a:ext uri="{FF2B5EF4-FFF2-40B4-BE49-F238E27FC236}">
                <a16:creationId xmlns:a16="http://schemas.microsoft.com/office/drawing/2014/main" id="{E0E0EC47-990E-B679-3D23-E5CDFDA5F126}"/>
              </a:ext>
            </a:extLst>
          </p:cNvPr>
          <p:cNvPicPr>
            <a:picLocks noChangeAspect="1"/>
          </p:cNvPicPr>
          <p:nvPr/>
        </p:nvPicPr>
        <p:blipFill rotWithShape="1">
          <a:blip r:embed="rId3">
            <a:extLst>
              <a:ext uri="{28A0092B-C50C-407E-A947-70E740481C1C}">
                <a14:useLocalDpi xmlns:a14="http://schemas.microsoft.com/office/drawing/2010/main" val="0"/>
              </a:ext>
            </a:extLst>
          </a:blip>
          <a:srcRect l="18319" t="19813" r="19457" b="30944"/>
          <a:stretch/>
        </p:blipFill>
        <p:spPr>
          <a:xfrm>
            <a:off x="8110454" y="1226887"/>
            <a:ext cx="1352125" cy="689792"/>
          </a:xfrm>
          <a:prstGeom prst="rect">
            <a:avLst/>
          </a:prstGeom>
        </p:spPr>
      </p:pic>
    </p:spTree>
    <p:extLst>
      <p:ext uri="{BB962C8B-B14F-4D97-AF65-F5344CB8AC3E}">
        <p14:creationId xmlns:p14="http://schemas.microsoft.com/office/powerpoint/2010/main" val="42682097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6" name="Prostokąt 54">
            <a:extLst>
              <a:ext uri="{FF2B5EF4-FFF2-40B4-BE49-F238E27FC236}">
                <a16:creationId xmlns:a16="http://schemas.microsoft.com/office/drawing/2014/main" id="{19F69FE2-DB7C-3715-ABC9-090ACE0B554B}"/>
              </a:ext>
            </a:extLst>
          </p:cNvPr>
          <p:cNvSpPr/>
          <p:nvPr/>
        </p:nvSpPr>
        <p:spPr>
          <a:xfrm>
            <a:off x="3415781" y="3568126"/>
            <a:ext cx="2566415" cy="1209015"/>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 name="Obraz 9" descr="Obraz zawierający Grafika, Czcionka, symbol, krąg&#10;&#10;Opis wygenerowany automatycznie">
            <a:extLst>
              <a:ext uri="{FF2B5EF4-FFF2-40B4-BE49-F238E27FC236}">
                <a16:creationId xmlns:a16="http://schemas.microsoft.com/office/drawing/2014/main" id="{3D4F26F4-3ED2-BCE6-2C96-235E892A82E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11155" y="3827844"/>
            <a:ext cx="631618" cy="650347"/>
          </a:xfrm>
          <a:prstGeom prst="rect">
            <a:avLst/>
          </a:prstGeom>
        </p:spPr>
      </p:pic>
      <p:sp>
        <p:nvSpPr>
          <p:cNvPr id="18" name="Prostokąt 54">
            <a:extLst>
              <a:ext uri="{FF2B5EF4-FFF2-40B4-BE49-F238E27FC236}">
                <a16:creationId xmlns:a16="http://schemas.microsoft.com/office/drawing/2014/main" id="{CE59EB8A-8E9E-62BA-F3A1-19C93FFB0C3B}"/>
              </a:ext>
            </a:extLst>
          </p:cNvPr>
          <p:cNvSpPr/>
          <p:nvPr/>
        </p:nvSpPr>
        <p:spPr>
          <a:xfrm>
            <a:off x="8978249" y="3567015"/>
            <a:ext cx="2566415" cy="1209015"/>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Prostokąt 54">
            <a:extLst>
              <a:ext uri="{FF2B5EF4-FFF2-40B4-BE49-F238E27FC236}">
                <a16:creationId xmlns:a16="http://schemas.microsoft.com/office/drawing/2014/main" id="{56A82726-908F-B22A-CB4B-D2092B4CD97D}"/>
              </a:ext>
            </a:extLst>
          </p:cNvPr>
          <p:cNvSpPr/>
          <p:nvPr/>
        </p:nvSpPr>
        <p:spPr>
          <a:xfrm>
            <a:off x="6200503" y="3578050"/>
            <a:ext cx="2566415" cy="1209015"/>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pole tekstowe 52">
            <a:extLst>
              <a:ext uri="{FF2B5EF4-FFF2-40B4-BE49-F238E27FC236}">
                <a16:creationId xmlns:a16="http://schemas.microsoft.com/office/drawing/2014/main" id="{A16B1157-0D60-A37F-4FA2-BD6DC815EFCD}"/>
              </a:ext>
            </a:extLst>
          </p:cNvPr>
          <p:cNvSpPr txBox="1"/>
          <p:nvPr/>
        </p:nvSpPr>
        <p:spPr>
          <a:xfrm>
            <a:off x="9311419" y="4437226"/>
            <a:ext cx="20219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200" b="0" i="0" u="none" strike="noStrike" kern="1200" cap="none" spc="0" normalizeH="0" baseline="0" noProof="0">
                <a:ln>
                  <a:noFill/>
                </a:ln>
                <a:solidFill>
                  <a:prstClr val="white"/>
                </a:solidFill>
                <a:effectLst/>
                <a:uLnTx/>
                <a:uFillTx/>
                <a:latin typeface="GT Walsheim Pro" panose="00000500000000000000" pitchFamily="2" charset="-18"/>
                <a:ea typeface="+mn-ea"/>
                <a:cs typeface="+mn-cs"/>
              </a:rPr>
              <a:t>Free Shipping Promotion</a:t>
            </a:r>
          </a:p>
        </p:txBody>
      </p:sp>
      <p:pic>
        <p:nvPicPr>
          <p:cNvPr id="32" name="Obraz 85" descr="Obraz zawierający Czcionka, Grafika, design, symbol&#10;&#10;Opis wygenerowany automatycznie">
            <a:extLst>
              <a:ext uri="{FF2B5EF4-FFF2-40B4-BE49-F238E27FC236}">
                <a16:creationId xmlns:a16="http://schemas.microsoft.com/office/drawing/2014/main" id="{47DA2E50-7DDB-224E-1993-9A02A9C2E2E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83968" y="3927078"/>
            <a:ext cx="905371" cy="446310"/>
          </a:xfrm>
          <a:prstGeom prst="rect">
            <a:avLst/>
          </a:prstGeom>
        </p:spPr>
      </p:pic>
      <p:sp>
        <p:nvSpPr>
          <p:cNvPr id="28" name="pole tekstowe 51">
            <a:extLst>
              <a:ext uri="{FF2B5EF4-FFF2-40B4-BE49-F238E27FC236}">
                <a16:creationId xmlns:a16="http://schemas.microsoft.com/office/drawing/2014/main" id="{376A443D-AF34-387E-7CA8-86ED8B871D57}"/>
              </a:ext>
            </a:extLst>
          </p:cNvPr>
          <p:cNvSpPr txBox="1"/>
          <p:nvPr/>
        </p:nvSpPr>
        <p:spPr>
          <a:xfrm>
            <a:off x="6805522" y="4437226"/>
            <a:ext cx="1481823"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200" b="0" i="0" u="none" strike="noStrike" kern="1200" cap="none" spc="0" normalizeH="0" baseline="0" noProof="0">
                <a:ln>
                  <a:noFill/>
                </a:ln>
                <a:solidFill>
                  <a:prstClr val="white"/>
                </a:solidFill>
                <a:effectLst/>
                <a:uLnTx/>
                <a:uFillTx/>
                <a:latin typeface="GT Walsheim Pro" panose="00000500000000000000" pitchFamily="2" charset="-18"/>
                <a:ea typeface="+mn-ea"/>
                <a:cs typeface="+mn-cs"/>
              </a:rPr>
              <a:t>Brand Promotions</a:t>
            </a:r>
          </a:p>
        </p:txBody>
      </p:sp>
      <p:pic>
        <p:nvPicPr>
          <p:cNvPr id="31" name="Obraz 83" descr="Obraz zawierający Czcionka, krąg, Grafika, design&#10;&#10;Opis wygenerowany automatycznie">
            <a:extLst>
              <a:ext uri="{FF2B5EF4-FFF2-40B4-BE49-F238E27FC236}">
                <a16:creationId xmlns:a16="http://schemas.microsoft.com/office/drawing/2014/main" id="{8C4D84EF-4C5F-94AD-7CFF-477F970DD39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91101" y="3844243"/>
            <a:ext cx="598170" cy="591873"/>
          </a:xfrm>
          <a:prstGeom prst="rect">
            <a:avLst/>
          </a:prstGeom>
        </p:spPr>
      </p:pic>
      <p:sp>
        <p:nvSpPr>
          <p:cNvPr id="33" name="pole tekstowe 50">
            <a:extLst>
              <a:ext uri="{FF2B5EF4-FFF2-40B4-BE49-F238E27FC236}">
                <a16:creationId xmlns:a16="http://schemas.microsoft.com/office/drawing/2014/main" id="{53854AB6-F995-5F2C-5A4C-505A0778F1A8}"/>
              </a:ext>
            </a:extLst>
          </p:cNvPr>
          <p:cNvSpPr txBox="1"/>
          <p:nvPr/>
        </p:nvSpPr>
        <p:spPr>
          <a:xfrm>
            <a:off x="3441899" y="4450803"/>
            <a:ext cx="2554850"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GT Walsheim Pro" panose="00000500000000000000" pitchFamily="2" charset="-18"/>
                <a:ea typeface="+mn-ea"/>
                <a:cs typeface="+mn-cs"/>
              </a:rPr>
              <a:t>Amway Recurring Orders </a:t>
            </a:r>
            <a:endParaRPr kumimoji="0" lang="en-GB" sz="1200" b="0" i="0" u="none" strike="noStrike" kern="1200" cap="none" spc="0" normalizeH="0" baseline="0" noProof="0">
              <a:ln>
                <a:noFill/>
              </a:ln>
              <a:solidFill>
                <a:prstClr val="white"/>
              </a:solidFill>
              <a:effectLst/>
              <a:uLnTx/>
              <a:uFillTx/>
              <a:latin typeface="GT Walsheim Pro" panose="00000500000000000000" pitchFamily="2" charset="-18"/>
              <a:ea typeface="+mn-ea"/>
              <a:cs typeface="+mn-cs"/>
            </a:endParaRPr>
          </a:p>
        </p:txBody>
      </p:sp>
      <p:sp>
        <p:nvSpPr>
          <p:cNvPr id="37" name="TextBox 36">
            <a:extLst>
              <a:ext uri="{FF2B5EF4-FFF2-40B4-BE49-F238E27FC236}">
                <a16:creationId xmlns:a16="http://schemas.microsoft.com/office/drawing/2014/main" id="{B31B8313-793F-A974-DE54-853905443FE5}"/>
              </a:ext>
            </a:extLst>
          </p:cNvPr>
          <p:cNvSpPr txBox="1"/>
          <p:nvPr/>
        </p:nvSpPr>
        <p:spPr>
          <a:xfrm>
            <a:off x="3430333" y="3571415"/>
            <a:ext cx="2566415" cy="276999"/>
          </a:xfrm>
          <a:prstGeom prst="rect">
            <a:avLst/>
          </a:prstGeom>
          <a:noFill/>
        </p:spPr>
        <p:txBody>
          <a:bodyPr wrap="square">
            <a:spAutoFit/>
          </a:bodyPr>
          <a:lstStyle/>
          <a:p>
            <a:pPr algn="ctr">
              <a:spcBef>
                <a:spcPts val="600"/>
              </a:spcBef>
            </a:pPr>
            <a:r>
              <a:rPr lang="en-US" sz="1200">
                <a:solidFill>
                  <a:prstClr val="white"/>
                </a:solidFill>
                <a:latin typeface="GT Walsheim Pro" panose="00000500000000000000" pitchFamily="2" charset="-18"/>
              </a:rPr>
              <a:t>Subscribe &amp; Save </a:t>
            </a:r>
          </a:p>
        </p:txBody>
      </p:sp>
      <p:sp>
        <p:nvSpPr>
          <p:cNvPr id="21" name="Prostokąt 54">
            <a:extLst>
              <a:ext uri="{FF2B5EF4-FFF2-40B4-BE49-F238E27FC236}">
                <a16:creationId xmlns:a16="http://schemas.microsoft.com/office/drawing/2014/main" id="{3DBC0EB1-CC16-F5CA-475E-541D20453B4B}"/>
              </a:ext>
            </a:extLst>
          </p:cNvPr>
          <p:cNvSpPr/>
          <p:nvPr/>
        </p:nvSpPr>
        <p:spPr>
          <a:xfrm>
            <a:off x="647336" y="3568126"/>
            <a:ext cx="2566415" cy="1209015"/>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pole tekstowe 53">
            <a:extLst>
              <a:ext uri="{FF2B5EF4-FFF2-40B4-BE49-F238E27FC236}">
                <a16:creationId xmlns:a16="http://schemas.microsoft.com/office/drawing/2014/main" id="{46A3B3D4-A817-109B-70AF-CBD5F9E08F1E}"/>
              </a:ext>
            </a:extLst>
          </p:cNvPr>
          <p:cNvSpPr txBox="1"/>
          <p:nvPr/>
        </p:nvSpPr>
        <p:spPr>
          <a:xfrm>
            <a:off x="1118927" y="4440707"/>
            <a:ext cx="2011476"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200" b="0" i="0" u="none" strike="noStrike" kern="1200" cap="none" spc="0" normalizeH="0" baseline="0" noProof="0">
                <a:ln>
                  <a:noFill/>
                </a:ln>
                <a:solidFill>
                  <a:prstClr val="white"/>
                </a:solidFill>
                <a:effectLst/>
                <a:uLnTx/>
                <a:uFillTx/>
                <a:latin typeface="GT Walsheim Pro" panose="00000500000000000000" pitchFamily="2" charset="-18"/>
                <a:ea typeface="+mn-ea"/>
                <a:cs typeface="+mn-cs"/>
              </a:rPr>
              <a:t>Products &amp; Solutions</a:t>
            </a:r>
          </a:p>
        </p:txBody>
      </p:sp>
      <p:pic>
        <p:nvPicPr>
          <p:cNvPr id="27" name="Obraz 26" descr="Obraz zawierający szkic, design, ilustracja&#10;&#10;Opis wygenerowany automatycznie">
            <a:extLst>
              <a:ext uri="{FF2B5EF4-FFF2-40B4-BE49-F238E27FC236}">
                <a16:creationId xmlns:a16="http://schemas.microsoft.com/office/drawing/2014/main" id="{9FC2868C-8EE5-50B7-4D15-1A7A5615034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00748" y="3849995"/>
            <a:ext cx="658499" cy="590712"/>
          </a:xfrm>
          <a:prstGeom prst="rect">
            <a:avLst/>
          </a:prstGeom>
        </p:spPr>
      </p:pic>
      <p:sp>
        <p:nvSpPr>
          <p:cNvPr id="5" name="pole tekstowe 4">
            <a:extLst>
              <a:ext uri="{FF2B5EF4-FFF2-40B4-BE49-F238E27FC236}">
                <a16:creationId xmlns:a16="http://schemas.microsoft.com/office/drawing/2014/main" id="{E0872B85-0B6C-A21A-C7ED-EB6D12E6C586}"/>
              </a:ext>
            </a:extLst>
          </p:cNvPr>
          <p:cNvSpPr txBox="1"/>
          <p:nvPr/>
        </p:nvSpPr>
        <p:spPr>
          <a:xfrm>
            <a:off x="536611" y="537737"/>
            <a:ext cx="7270201" cy="769441"/>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600" b="1" i="0" u="none" strike="noStrike" kern="1200" cap="none" spc="0" normalizeH="0" baseline="0">
                <a:ln>
                  <a:noFill/>
                </a:ln>
                <a:solidFill>
                  <a:srgbClr val="4A8FB2"/>
                </a:solidFill>
                <a:effectLst/>
                <a:uLnTx/>
                <a:uFillTx/>
                <a:latin typeface="GT Walsheim Pro" panose="00000500000000000000" pitchFamily="2" charset="-18"/>
              </a:rPr>
              <a:t>The New ABO Journey Plan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a:ln>
                  <a:noFill/>
                </a:ln>
                <a:solidFill>
                  <a:srgbClr val="6FB2CE"/>
                </a:solidFill>
                <a:effectLst/>
                <a:uLnTx/>
                <a:uFillTx/>
                <a:latin typeface="GT Walsheim Pro" panose="00000500000000000000" pitchFamily="2" charset="-18"/>
              </a:rPr>
              <a:t>Your first 4 months from registration</a:t>
            </a:r>
            <a:endParaRPr lang="en-GB" sz="1800" b="0" i="0" u="none" strike="noStrike" kern="1200" cap="none" spc="0" normalizeH="0" baseline="0">
              <a:ln>
                <a:noFill/>
              </a:ln>
              <a:solidFill>
                <a:srgbClr val="6FB2CE"/>
              </a:solidFill>
              <a:effectLst/>
              <a:uLnTx/>
              <a:uFillTx/>
              <a:latin typeface="GT Walsheim Pro" panose="00000500000000000000" pitchFamily="2" charset="-18"/>
            </a:endParaRPr>
          </a:p>
        </p:txBody>
      </p:sp>
      <p:sp>
        <p:nvSpPr>
          <p:cNvPr id="12" name="pole tekstowe 11">
            <a:extLst>
              <a:ext uri="{FF2B5EF4-FFF2-40B4-BE49-F238E27FC236}">
                <a16:creationId xmlns:a16="http://schemas.microsoft.com/office/drawing/2014/main" id="{127E7224-EA50-5084-3F3B-A0060656F6BF}"/>
              </a:ext>
            </a:extLst>
          </p:cNvPr>
          <p:cNvSpPr txBox="1"/>
          <p:nvPr/>
        </p:nvSpPr>
        <p:spPr>
          <a:xfrm>
            <a:off x="640081" y="1998098"/>
            <a:ext cx="2688173" cy="4154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050" b="0" i="0" u="none" strike="noStrike" kern="1200" cap="none" spc="0" normalizeH="0" baseline="0">
                <a:ln>
                  <a:noFill/>
                </a:ln>
                <a:solidFill>
                  <a:srgbClr val="6B737B"/>
                </a:solidFill>
                <a:effectLst/>
                <a:uLnTx/>
                <a:uFillTx/>
                <a:latin typeface="GT Walsheim Pro" panose="00000500000000000000" pitchFamily="2" charset="-18"/>
                <a:ea typeface="+mn-ea"/>
                <a:cs typeface="+mn-cs"/>
              </a:rPr>
              <a:t>Accumulate ≥ 50 and get your </a:t>
            </a:r>
            <a:r>
              <a:rPr kumimoji="0" lang="pl-PL" sz="1050" b="0" i="0" u="none" strike="noStrike" kern="1200" cap="none" spc="0" normalizeH="0" baseline="0">
                <a:ln>
                  <a:noFill/>
                </a:ln>
                <a:solidFill>
                  <a:srgbClr val="6B737B"/>
                </a:solidFill>
                <a:effectLst/>
                <a:uLnTx/>
                <a:uFillTx/>
                <a:latin typeface="GT Walsheim Pro" panose="00000500000000000000" pitchFamily="2" charset="-18"/>
                <a:ea typeface="+mn-ea"/>
                <a:cs typeface="+mn-cs"/>
              </a:rPr>
              <a:t>fi</a:t>
            </a:r>
            <a:r>
              <a:rPr kumimoji="0" lang="en-GB" sz="1050" b="0" i="0" u="none" strike="noStrike" kern="1200" cap="none" spc="0" normalizeH="0" baseline="0" err="1">
                <a:ln>
                  <a:noFill/>
                </a:ln>
                <a:solidFill>
                  <a:srgbClr val="6B737B"/>
                </a:solidFill>
                <a:effectLst/>
                <a:uLnTx/>
                <a:uFillTx/>
                <a:latin typeface="GT Walsheim Pro" panose="00000500000000000000" pitchFamily="2" charset="-18"/>
                <a:ea typeface="+mn-ea"/>
                <a:cs typeface="+mn-cs"/>
              </a:rPr>
              <a:t>rst</a:t>
            </a:r>
            <a:r>
              <a:rPr kumimoji="0" lang="en-GB" sz="1050" b="0" i="0" u="none" strike="noStrike" kern="1200" cap="none" spc="0" normalizeH="0" baseline="0">
                <a:ln>
                  <a:noFill/>
                </a:ln>
                <a:solidFill>
                  <a:srgbClr val="6B737B"/>
                </a:solidFill>
                <a:effectLst/>
                <a:uLnTx/>
                <a:uFillTx/>
                <a:latin typeface="GT Walsheim Pro" panose="00000500000000000000" pitchFamily="2" charset="-18"/>
                <a:ea typeface="+mn-ea"/>
                <a:cs typeface="+mn-cs"/>
              </a:rPr>
              <a:t> START coupon.</a:t>
            </a:r>
          </a:p>
        </p:txBody>
      </p:sp>
      <p:sp>
        <p:nvSpPr>
          <p:cNvPr id="13" name="pole tekstowe 12">
            <a:extLst>
              <a:ext uri="{FF2B5EF4-FFF2-40B4-BE49-F238E27FC236}">
                <a16:creationId xmlns:a16="http://schemas.microsoft.com/office/drawing/2014/main" id="{F86A8BE3-AB0F-62A0-1EFC-3313C713504A}"/>
              </a:ext>
            </a:extLst>
          </p:cNvPr>
          <p:cNvSpPr txBox="1"/>
          <p:nvPr/>
        </p:nvSpPr>
        <p:spPr>
          <a:xfrm>
            <a:off x="3379176" y="1999858"/>
            <a:ext cx="2912559"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050" b="0" i="0" u="none" strike="noStrike" kern="1200" cap="none" spc="0" normalizeH="0" baseline="0">
                <a:ln>
                  <a:noFill/>
                </a:ln>
                <a:solidFill>
                  <a:srgbClr val="6B737B"/>
                </a:solidFill>
                <a:effectLst/>
                <a:uLnTx/>
                <a:uFillTx/>
                <a:latin typeface="GT Walsheim Pro" panose="00000500000000000000" pitchFamily="2" charset="-18"/>
                <a:ea typeface="+mn-ea"/>
                <a:cs typeface="+mn-cs"/>
              </a:rPr>
              <a:t>Accumulate ≥ 50 personal PV during the 2</a:t>
            </a:r>
            <a:r>
              <a:rPr kumimoji="0" lang="en-GB" sz="1050" b="0" i="0" u="none" strike="noStrike" kern="1200" cap="none" spc="0" normalizeH="0" baseline="30000">
                <a:ln>
                  <a:noFill/>
                </a:ln>
                <a:solidFill>
                  <a:srgbClr val="6B737B"/>
                </a:solidFill>
                <a:effectLst/>
                <a:uLnTx/>
                <a:uFillTx/>
                <a:latin typeface="GT Walsheim Pro" panose="00000500000000000000" pitchFamily="2" charset="-18"/>
                <a:ea typeface="+mn-ea"/>
                <a:cs typeface="+mn-cs"/>
              </a:rPr>
              <a:t>nd</a:t>
            </a:r>
            <a:r>
              <a:rPr kumimoji="0" lang="en-GB" sz="1050" b="0" i="0" u="none" strike="noStrike" kern="1200" cap="none" spc="0" normalizeH="0" baseline="0">
                <a:ln>
                  <a:noFill/>
                </a:ln>
                <a:solidFill>
                  <a:srgbClr val="6B737B"/>
                </a:solidFill>
                <a:effectLst/>
                <a:uLnTx/>
                <a:uFillTx/>
                <a:latin typeface="GT Walsheim Pro" panose="00000500000000000000" pitchFamily="2" charset="-18"/>
                <a:ea typeface="+mn-ea"/>
                <a:cs typeface="+mn-cs"/>
              </a:rPr>
              <a:t> month to earn more START coupons.</a:t>
            </a:r>
          </a:p>
        </p:txBody>
      </p:sp>
      <p:grpSp>
        <p:nvGrpSpPr>
          <p:cNvPr id="94" name="Grupa 93">
            <a:extLst>
              <a:ext uri="{FF2B5EF4-FFF2-40B4-BE49-F238E27FC236}">
                <a16:creationId xmlns:a16="http://schemas.microsoft.com/office/drawing/2014/main" id="{83AB1653-167A-17AB-1CB7-1092E6ECDBF5}"/>
              </a:ext>
            </a:extLst>
          </p:cNvPr>
          <p:cNvGrpSpPr/>
          <p:nvPr/>
        </p:nvGrpSpPr>
        <p:grpSpPr>
          <a:xfrm>
            <a:off x="637107" y="1674126"/>
            <a:ext cx="10918492" cy="305734"/>
            <a:chOff x="640081" y="1554270"/>
            <a:chExt cx="10918492" cy="305734"/>
          </a:xfrm>
        </p:grpSpPr>
        <p:sp>
          <p:nvSpPr>
            <p:cNvPr id="67" name="Prostokąt 66">
              <a:extLst>
                <a:ext uri="{FF2B5EF4-FFF2-40B4-BE49-F238E27FC236}">
                  <a16:creationId xmlns:a16="http://schemas.microsoft.com/office/drawing/2014/main" id="{46AF63EF-E82C-3C66-E4C7-055559134AD9}"/>
                </a:ext>
              </a:extLst>
            </p:cNvPr>
            <p:cNvSpPr/>
            <p:nvPr/>
          </p:nvSpPr>
          <p:spPr>
            <a:xfrm>
              <a:off x="9750239" y="1556313"/>
              <a:ext cx="849025"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Month</a:t>
              </a:r>
              <a:r>
                <a:rPr kumimoji="0" lang="en-GB" sz="1200" b="1"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 </a:t>
              </a:r>
              <a:r>
                <a:rPr kumimoji="0" lang="pl-PL" sz="1200" b="1"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4</a:t>
              </a:r>
              <a:endParaRPr kumimoji="0" lang="en-GB" sz="1200" b="1" i="0" u="none" strike="noStrike" kern="1200" cap="none" spc="0" normalizeH="0" baseline="30000" noProof="0">
                <a:ln>
                  <a:noFill/>
                </a:ln>
                <a:solidFill>
                  <a:srgbClr val="4A8FB2"/>
                </a:solidFill>
                <a:effectLst/>
                <a:uLnTx/>
                <a:uFillTx/>
                <a:latin typeface="GT Walsheim Pro" panose="00000500000000000000" pitchFamily="2" charset="-18"/>
                <a:ea typeface="+mn-ea"/>
                <a:cs typeface="+mn-cs"/>
              </a:endParaRPr>
            </a:p>
          </p:txBody>
        </p:sp>
        <p:sp>
          <p:nvSpPr>
            <p:cNvPr id="66" name="Prostokąt 65">
              <a:extLst>
                <a:ext uri="{FF2B5EF4-FFF2-40B4-BE49-F238E27FC236}">
                  <a16:creationId xmlns:a16="http://schemas.microsoft.com/office/drawing/2014/main" id="{69EA14FA-2294-1978-B1B4-EC7AA01B5A08}"/>
                </a:ext>
              </a:extLst>
            </p:cNvPr>
            <p:cNvSpPr/>
            <p:nvPr/>
          </p:nvSpPr>
          <p:spPr>
            <a:xfrm>
              <a:off x="7153573" y="1556313"/>
              <a:ext cx="849025"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Month</a:t>
              </a:r>
              <a:r>
                <a:rPr kumimoji="0" lang="en-GB" sz="1200" b="1"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 </a:t>
              </a:r>
              <a:r>
                <a:rPr kumimoji="0" lang="pl-PL" sz="1200" b="1"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3</a:t>
              </a:r>
              <a:endParaRPr kumimoji="0" lang="en-GB" sz="1200" b="1" i="0" u="none" strike="noStrike" kern="1200" cap="none" spc="0" normalizeH="0" baseline="30000" noProof="0">
                <a:ln>
                  <a:noFill/>
                </a:ln>
                <a:solidFill>
                  <a:srgbClr val="4A8FB2"/>
                </a:solidFill>
                <a:effectLst/>
                <a:uLnTx/>
                <a:uFillTx/>
                <a:latin typeface="GT Walsheim Pro" panose="00000500000000000000" pitchFamily="2" charset="-18"/>
                <a:ea typeface="+mn-ea"/>
                <a:cs typeface="+mn-cs"/>
              </a:endParaRPr>
            </a:p>
          </p:txBody>
        </p:sp>
        <p:sp>
          <p:nvSpPr>
            <p:cNvPr id="65" name="Prostokąt 64">
              <a:extLst>
                <a:ext uri="{FF2B5EF4-FFF2-40B4-BE49-F238E27FC236}">
                  <a16:creationId xmlns:a16="http://schemas.microsoft.com/office/drawing/2014/main" id="{AB16FEF9-6D80-43DF-3A7A-6651A13ADCFC}"/>
                </a:ext>
              </a:extLst>
            </p:cNvPr>
            <p:cNvSpPr/>
            <p:nvPr/>
          </p:nvSpPr>
          <p:spPr>
            <a:xfrm>
              <a:off x="4311616" y="1555311"/>
              <a:ext cx="849025"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Month</a:t>
              </a:r>
              <a:r>
                <a:rPr kumimoji="0" lang="en-GB" sz="1200" b="1"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 </a:t>
              </a:r>
              <a:r>
                <a:rPr kumimoji="0" lang="pl-PL" sz="1200" b="1"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2</a:t>
              </a:r>
              <a:endParaRPr kumimoji="0" lang="en-GB" sz="1200" b="1" i="0" u="none" strike="noStrike" kern="1200" cap="none" spc="0" normalizeH="0" baseline="30000" noProof="0">
                <a:ln>
                  <a:noFill/>
                </a:ln>
                <a:solidFill>
                  <a:srgbClr val="4A8FB2"/>
                </a:solidFill>
                <a:effectLst/>
                <a:uLnTx/>
                <a:uFillTx/>
                <a:latin typeface="GT Walsheim Pro" panose="00000500000000000000" pitchFamily="2" charset="-18"/>
                <a:ea typeface="+mn-ea"/>
                <a:cs typeface="+mn-cs"/>
              </a:endParaRPr>
            </a:p>
          </p:txBody>
        </p:sp>
        <p:sp>
          <p:nvSpPr>
            <p:cNvPr id="64" name="Prostokąt 63">
              <a:extLst>
                <a:ext uri="{FF2B5EF4-FFF2-40B4-BE49-F238E27FC236}">
                  <a16:creationId xmlns:a16="http://schemas.microsoft.com/office/drawing/2014/main" id="{98A76E03-9903-6936-3CF4-7F2A208BC0BE}"/>
                </a:ext>
              </a:extLst>
            </p:cNvPr>
            <p:cNvSpPr/>
            <p:nvPr/>
          </p:nvSpPr>
          <p:spPr>
            <a:xfrm>
              <a:off x="1603722" y="1554270"/>
              <a:ext cx="849026"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Month</a:t>
              </a:r>
              <a:r>
                <a:rPr kumimoji="0" lang="en-GB" sz="1200" b="1"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 </a:t>
              </a:r>
              <a:r>
                <a:rPr kumimoji="0" lang="pl-PL" sz="1200" b="1"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1</a:t>
              </a:r>
              <a:endParaRPr kumimoji="0" lang="en-GB" sz="1200" b="1" i="0" u="none" strike="noStrike" kern="1200" cap="none" spc="0" normalizeH="0" baseline="30000" noProof="0">
                <a:ln>
                  <a:noFill/>
                </a:ln>
                <a:solidFill>
                  <a:srgbClr val="4A8FB2"/>
                </a:solidFill>
                <a:effectLst/>
                <a:uLnTx/>
                <a:uFillTx/>
                <a:latin typeface="GT Walsheim Pro" panose="00000500000000000000" pitchFamily="2" charset="-18"/>
                <a:ea typeface="+mn-ea"/>
                <a:cs typeface="+mn-cs"/>
              </a:endParaRPr>
            </a:p>
          </p:txBody>
        </p:sp>
        <p:cxnSp>
          <p:nvCxnSpPr>
            <p:cNvPr id="68" name="Łącznik prosty 67">
              <a:extLst>
                <a:ext uri="{FF2B5EF4-FFF2-40B4-BE49-F238E27FC236}">
                  <a16:creationId xmlns:a16="http://schemas.microsoft.com/office/drawing/2014/main" id="{D15A67E0-159C-F97D-467C-A24B0F087849}"/>
                </a:ext>
              </a:extLst>
            </p:cNvPr>
            <p:cNvCxnSpPr>
              <a:cxnSpLocks/>
              <a:endCxn id="64" idx="1"/>
            </p:cNvCxnSpPr>
            <p:nvPr/>
          </p:nvCxnSpPr>
          <p:spPr>
            <a:xfrm flipV="1">
              <a:off x="640081" y="1706116"/>
              <a:ext cx="963641" cy="3220"/>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70" name="Łącznik prosty 69">
              <a:extLst>
                <a:ext uri="{FF2B5EF4-FFF2-40B4-BE49-F238E27FC236}">
                  <a16:creationId xmlns:a16="http://schemas.microsoft.com/office/drawing/2014/main" id="{731A4624-9958-AA6E-A77B-2740785A8EE1}"/>
                </a:ext>
              </a:extLst>
            </p:cNvPr>
            <p:cNvCxnSpPr>
              <a:cxnSpLocks/>
              <a:endCxn id="65" idx="1"/>
            </p:cNvCxnSpPr>
            <p:nvPr/>
          </p:nvCxnSpPr>
          <p:spPr>
            <a:xfrm flipV="1">
              <a:off x="2452748" y="1707157"/>
              <a:ext cx="1858868" cy="2178"/>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72" name="Łącznik prosty 71">
              <a:extLst>
                <a:ext uri="{FF2B5EF4-FFF2-40B4-BE49-F238E27FC236}">
                  <a16:creationId xmlns:a16="http://schemas.microsoft.com/office/drawing/2014/main" id="{B4CA3C63-A78A-852E-1D67-0521A6455A3A}"/>
                </a:ext>
              </a:extLst>
            </p:cNvPr>
            <p:cNvCxnSpPr>
              <a:cxnSpLocks/>
              <a:endCxn id="66" idx="1"/>
            </p:cNvCxnSpPr>
            <p:nvPr/>
          </p:nvCxnSpPr>
          <p:spPr>
            <a:xfrm flipV="1">
              <a:off x="5150787" y="1708159"/>
              <a:ext cx="2002786" cy="3532"/>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74" name="Łącznik prosty 73">
              <a:extLst>
                <a:ext uri="{FF2B5EF4-FFF2-40B4-BE49-F238E27FC236}">
                  <a16:creationId xmlns:a16="http://schemas.microsoft.com/office/drawing/2014/main" id="{37DB3F09-B141-BE72-ECDA-0D3CCD53D01F}"/>
                </a:ext>
              </a:extLst>
            </p:cNvPr>
            <p:cNvCxnSpPr>
              <a:cxnSpLocks/>
            </p:cNvCxnSpPr>
            <p:nvPr/>
          </p:nvCxnSpPr>
          <p:spPr>
            <a:xfrm>
              <a:off x="8002598" y="1716514"/>
              <a:ext cx="1747641" cy="1543"/>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76" name="Łącznik prosty 75">
              <a:extLst>
                <a:ext uri="{FF2B5EF4-FFF2-40B4-BE49-F238E27FC236}">
                  <a16:creationId xmlns:a16="http://schemas.microsoft.com/office/drawing/2014/main" id="{2C70F51B-D38D-A9E8-F431-67F61F4AD69F}"/>
                </a:ext>
              </a:extLst>
            </p:cNvPr>
            <p:cNvCxnSpPr>
              <a:cxnSpLocks/>
            </p:cNvCxnSpPr>
            <p:nvPr/>
          </p:nvCxnSpPr>
          <p:spPr>
            <a:xfrm>
              <a:off x="10615161" y="1714356"/>
              <a:ext cx="943412" cy="0"/>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grpSp>
      <p:sp>
        <p:nvSpPr>
          <p:cNvPr id="36" name="Prostokąt 35">
            <a:extLst>
              <a:ext uri="{FF2B5EF4-FFF2-40B4-BE49-F238E27FC236}">
                <a16:creationId xmlns:a16="http://schemas.microsoft.com/office/drawing/2014/main" id="{3292BE8D-91C7-D836-3F6A-EAD51A3635FF}"/>
              </a:ext>
            </a:extLst>
          </p:cNvPr>
          <p:cNvSpPr/>
          <p:nvPr/>
        </p:nvSpPr>
        <p:spPr>
          <a:xfrm>
            <a:off x="3415781" y="4909270"/>
            <a:ext cx="5346798" cy="1005252"/>
          </a:xfrm>
          <a:prstGeom prst="rect">
            <a:avLst/>
          </a:prstGeom>
          <a:solidFill>
            <a:schemeClr val="bg1">
              <a:alpha val="54902"/>
            </a:schemeClr>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numCol="2" rtlCol="0" anchor="ctr"/>
          <a:lstStyle/>
          <a:p>
            <a:pPr algn="ctr">
              <a:defRPr/>
            </a:pPr>
            <a:endParaRPr lang="pl-PL" sz="1200">
              <a:solidFill>
                <a:srgbClr val="4A8FB2"/>
              </a:solidFill>
              <a:latin typeface="GT Walsheim Pro" panose="00000500000000000000" pitchFamily="2" charset="-18"/>
            </a:endParaRPr>
          </a:p>
        </p:txBody>
      </p:sp>
      <p:sp>
        <p:nvSpPr>
          <p:cNvPr id="4" name="pole tekstowe 3">
            <a:extLst>
              <a:ext uri="{FF2B5EF4-FFF2-40B4-BE49-F238E27FC236}">
                <a16:creationId xmlns:a16="http://schemas.microsoft.com/office/drawing/2014/main" id="{5D6600A6-BF81-F9BE-D967-EC1839119483}"/>
              </a:ext>
            </a:extLst>
          </p:cNvPr>
          <p:cNvSpPr txBox="1"/>
          <p:nvPr/>
        </p:nvSpPr>
        <p:spPr>
          <a:xfrm>
            <a:off x="6187678" y="1992280"/>
            <a:ext cx="2912559"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050" b="0" i="0" u="none" strike="noStrike" kern="1200" cap="none" spc="0" normalizeH="0" baseline="0">
                <a:ln>
                  <a:noFill/>
                </a:ln>
                <a:solidFill>
                  <a:srgbClr val="6B737B"/>
                </a:solidFill>
                <a:effectLst/>
                <a:uLnTx/>
                <a:uFillTx/>
                <a:latin typeface="GT Walsheim Pro" panose="00000500000000000000" pitchFamily="2" charset="-18"/>
                <a:ea typeface="+mn-ea"/>
                <a:cs typeface="+mn-cs"/>
              </a:rPr>
              <a:t>Accumulate ≥ 50 personal PV during the 3</a:t>
            </a:r>
            <a:r>
              <a:rPr kumimoji="0" lang="en-GB" sz="1050" b="0" i="0" u="none" strike="noStrike" kern="1200" cap="none" spc="0" normalizeH="0" baseline="30000">
                <a:ln>
                  <a:noFill/>
                </a:ln>
                <a:solidFill>
                  <a:srgbClr val="6B737B"/>
                </a:solidFill>
                <a:effectLst/>
                <a:uLnTx/>
                <a:uFillTx/>
                <a:latin typeface="GT Walsheim Pro" panose="00000500000000000000" pitchFamily="2" charset="-18"/>
                <a:ea typeface="+mn-ea"/>
                <a:cs typeface="+mn-cs"/>
              </a:rPr>
              <a:t>rd</a:t>
            </a:r>
            <a:r>
              <a:rPr kumimoji="0" lang="en-GB" sz="1050" b="0" i="0" u="none" strike="noStrike" kern="1200" cap="none" spc="0" normalizeH="0" baseline="0">
                <a:ln>
                  <a:noFill/>
                </a:ln>
                <a:solidFill>
                  <a:srgbClr val="6B737B"/>
                </a:solidFill>
                <a:effectLst/>
                <a:uLnTx/>
                <a:uFillTx/>
                <a:latin typeface="GT Walsheim Pro" panose="00000500000000000000" pitchFamily="2" charset="-18"/>
                <a:ea typeface="+mn-ea"/>
                <a:cs typeface="+mn-cs"/>
              </a:rPr>
              <a:t> month to earn more START coupons.</a:t>
            </a:r>
          </a:p>
        </p:txBody>
      </p:sp>
      <p:sp>
        <p:nvSpPr>
          <p:cNvPr id="6" name="pole tekstowe 5">
            <a:extLst>
              <a:ext uri="{FF2B5EF4-FFF2-40B4-BE49-F238E27FC236}">
                <a16:creationId xmlns:a16="http://schemas.microsoft.com/office/drawing/2014/main" id="{4A1E8FB3-41A6-4ED8-E3CD-60204479E9ED}"/>
              </a:ext>
            </a:extLst>
          </p:cNvPr>
          <p:cNvSpPr txBox="1"/>
          <p:nvPr/>
        </p:nvSpPr>
        <p:spPr>
          <a:xfrm>
            <a:off x="8978249" y="1998685"/>
            <a:ext cx="2912559"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050" b="0" i="0" u="none" strike="noStrike" kern="1200" cap="none" spc="0" normalizeH="0" baseline="0">
                <a:ln>
                  <a:noFill/>
                </a:ln>
                <a:solidFill>
                  <a:srgbClr val="6B737B"/>
                </a:solidFill>
                <a:effectLst/>
                <a:uLnTx/>
                <a:uFillTx/>
                <a:latin typeface="GT Walsheim Pro" panose="00000500000000000000" pitchFamily="2" charset="-18"/>
                <a:ea typeface="+mn-ea"/>
                <a:cs typeface="+mn-cs"/>
              </a:rPr>
              <a:t>Accumulate ≥ 50 personal PV during the 4</a:t>
            </a:r>
            <a:r>
              <a:rPr kumimoji="0" lang="en-GB" sz="1050" b="0" i="0" u="none" strike="noStrike" kern="1200" cap="none" spc="0" normalizeH="0" baseline="30000">
                <a:ln>
                  <a:noFill/>
                </a:ln>
                <a:solidFill>
                  <a:srgbClr val="6B737B"/>
                </a:solidFill>
                <a:effectLst/>
                <a:uLnTx/>
                <a:uFillTx/>
                <a:latin typeface="GT Walsheim Pro" panose="00000500000000000000" pitchFamily="2" charset="-18"/>
                <a:ea typeface="+mn-ea"/>
                <a:cs typeface="+mn-cs"/>
              </a:rPr>
              <a:t>th</a:t>
            </a:r>
            <a:r>
              <a:rPr kumimoji="0" lang="en-GB" sz="1050" b="0" i="0" u="none" strike="noStrike" kern="1200" cap="none" spc="0" normalizeH="0" baseline="0">
                <a:ln>
                  <a:noFill/>
                </a:ln>
                <a:solidFill>
                  <a:srgbClr val="6B737B"/>
                </a:solidFill>
                <a:effectLst/>
                <a:uLnTx/>
                <a:uFillTx/>
                <a:latin typeface="GT Walsheim Pro" panose="00000500000000000000" pitchFamily="2" charset="-18"/>
                <a:ea typeface="+mn-ea"/>
                <a:cs typeface="+mn-cs"/>
              </a:rPr>
              <a:t> month to earn more START coupons.</a:t>
            </a:r>
          </a:p>
        </p:txBody>
      </p:sp>
      <p:graphicFrame>
        <p:nvGraphicFramePr>
          <p:cNvPr id="7" name="Tabela 89">
            <a:extLst>
              <a:ext uri="{FF2B5EF4-FFF2-40B4-BE49-F238E27FC236}">
                <a16:creationId xmlns:a16="http://schemas.microsoft.com/office/drawing/2014/main" id="{831D43D4-8995-51B0-DBCE-C0E6133BFC26}"/>
              </a:ext>
            </a:extLst>
          </p:cNvPr>
          <p:cNvGraphicFramePr>
            <a:graphicFrameLocks noGrp="1"/>
          </p:cNvGraphicFramePr>
          <p:nvPr>
            <p:extLst>
              <p:ext uri="{D42A27DB-BD31-4B8C-83A1-F6EECF244321}">
                <p14:modId xmlns:p14="http://schemas.microsoft.com/office/powerpoint/2010/main" val="2409498653"/>
              </p:ext>
            </p:extLst>
          </p:nvPr>
        </p:nvGraphicFramePr>
        <p:xfrm>
          <a:off x="3498451" y="2551232"/>
          <a:ext cx="2595068" cy="899696"/>
        </p:xfrm>
        <a:graphic>
          <a:graphicData uri="http://schemas.openxmlformats.org/drawingml/2006/table">
            <a:tbl>
              <a:tblPr firstRow="1" bandRow="1">
                <a:tableStyleId>{10A1B5D5-9B99-4C35-A422-299274C87663}</a:tableStyleId>
              </a:tblPr>
              <a:tblGrid>
                <a:gridCol w="1076273">
                  <a:extLst>
                    <a:ext uri="{9D8B030D-6E8A-4147-A177-3AD203B41FA5}">
                      <a16:colId xmlns:a16="http://schemas.microsoft.com/office/drawing/2014/main" val="1396583099"/>
                    </a:ext>
                  </a:extLst>
                </a:gridCol>
                <a:gridCol w="1518795">
                  <a:extLst>
                    <a:ext uri="{9D8B030D-6E8A-4147-A177-3AD203B41FA5}">
                      <a16:colId xmlns:a16="http://schemas.microsoft.com/office/drawing/2014/main" val="4256862544"/>
                    </a:ext>
                  </a:extLst>
                </a:gridCol>
              </a:tblGrid>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b="1">
                          <a:solidFill>
                            <a:srgbClr val="4A8FB2"/>
                          </a:solidFill>
                          <a:latin typeface="GT Walsheim Pro" panose="00000500000000000000" pitchFamily="2" charset="-18"/>
                        </a:rPr>
                        <a:t>Monthly PPV</a:t>
                      </a:r>
                      <a:endParaRPr lang="en-GB" sz="900" b="1" baseline="30000">
                        <a:solidFill>
                          <a:srgbClr val="4A8FB2"/>
                        </a:solidFill>
                        <a:latin typeface="GT Walsheim Pro" panose="00000500000000000000" pitchFamily="2" charset="-18"/>
                      </a:endParaRP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b="1">
                          <a:solidFill>
                            <a:srgbClr val="4A8FB2"/>
                          </a:solidFill>
                          <a:latin typeface="GT Walsheim Pro" panose="00000500000000000000" pitchFamily="2" charset="-18"/>
                        </a:rPr>
                        <a:t>Coupon Value</a:t>
                      </a:r>
                      <a:endParaRPr lang="en-GB" sz="900" b="1" baseline="30000">
                        <a:solidFill>
                          <a:srgbClr val="4A8FB2"/>
                        </a:solidFill>
                        <a:latin typeface="GT Walsheim Pro" panose="00000500000000000000" pitchFamily="2" charset="-18"/>
                      </a:endParaRP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14648454"/>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a:solidFill>
                            <a:srgbClr val="4A8FB2"/>
                          </a:solidFill>
                          <a:latin typeface="GT Walsheim Pro" panose="00000500000000000000" pitchFamily="2" charset="-18"/>
                        </a:rPr>
                        <a:t>≥50 – 99,99</a:t>
                      </a: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noProof="0">
                          <a:solidFill>
                            <a:srgbClr val="4A8FB2"/>
                          </a:solidFill>
                          <a:latin typeface="GT Walsheim Pro" panose="00000500000000000000" pitchFamily="2" charset="-18"/>
                        </a:rPr>
                        <a:t>1x20</a:t>
                      </a:r>
                      <a:r>
                        <a:rPr lang="pl-PL" sz="900">
                          <a:solidFill>
                            <a:srgbClr val="4A8FB2"/>
                          </a:solidFill>
                          <a:latin typeface="GT Walsheim Pro" panose="00000500000000000000" pitchFamily="2" charset="-18"/>
                        </a:rPr>
                        <a:t>€ </a:t>
                      </a:r>
                      <a:r>
                        <a:rPr lang="en-GB" sz="900" noProof="0">
                          <a:solidFill>
                            <a:srgbClr val="4A8FB2"/>
                          </a:solidFill>
                          <a:latin typeface="GT Walsheim Pro" panose="00000500000000000000" pitchFamily="2" charset="-18"/>
                        </a:rPr>
                        <a:t>Start coupon</a:t>
                      </a:r>
                      <a:endParaRPr lang="en-GB" sz="900" baseline="30000" noProof="0">
                        <a:solidFill>
                          <a:srgbClr val="4A8FB2"/>
                        </a:solidFill>
                        <a:latin typeface="GT Walsheim Pro" panose="00000500000000000000" pitchFamily="2" charset="-18"/>
                      </a:endParaRP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57445895"/>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a:solidFill>
                            <a:srgbClr val="4A8FB2"/>
                          </a:solidFill>
                          <a:latin typeface="GT Walsheim Pro" panose="00000500000000000000" pitchFamily="2" charset="-18"/>
                        </a:rPr>
                        <a:t>≥100 – 199,99</a:t>
                      </a: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a:solidFill>
                            <a:srgbClr val="4A8FB2"/>
                          </a:solidFill>
                          <a:latin typeface="GT Walsheim Pro" panose="00000500000000000000" pitchFamily="2" charset="-18"/>
                        </a:rPr>
                        <a:t>2x20€ </a:t>
                      </a:r>
                      <a:r>
                        <a:rPr lang="en-GB" sz="900" noProof="0">
                          <a:solidFill>
                            <a:srgbClr val="4A8FB2"/>
                          </a:solidFill>
                          <a:latin typeface="GT Walsheim Pro" panose="00000500000000000000" pitchFamily="2" charset="-18"/>
                        </a:rPr>
                        <a:t>Start coupon (</a:t>
                      </a:r>
                      <a:r>
                        <a:rPr lang="pl-PL" sz="900">
                          <a:solidFill>
                            <a:srgbClr val="4A8FB2"/>
                          </a:solidFill>
                          <a:latin typeface="GT Walsheim Pro" panose="00000500000000000000" pitchFamily="2" charset="-18"/>
                        </a:rPr>
                        <a:t>40€</a:t>
                      </a:r>
                      <a:r>
                        <a:rPr lang="en-GB" sz="900" noProof="0">
                          <a:solidFill>
                            <a:srgbClr val="4A8FB2"/>
                          </a:solidFill>
                          <a:latin typeface="GT Walsheim Pro" panose="00000500000000000000" pitchFamily="2" charset="-18"/>
                        </a:rPr>
                        <a:t>)</a:t>
                      </a:r>
                      <a:endParaRPr lang="en-GB" sz="900" baseline="30000" noProof="0">
                        <a:solidFill>
                          <a:srgbClr val="4A8FB2"/>
                        </a:solidFill>
                        <a:latin typeface="GT Walsheim Pro" panose="00000500000000000000" pitchFamily="2" charset="-18"/>
                      </a:endParaRP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89113680"/>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a:solidFill>
                            <a:srgbClr val="4A8FB2"/>
                          </a:solidFill>
                          <a:latin typeface="GT Walsheim Pro" panose="00000500000000000000" pitchFamily="2" charset="-18"/>
                        </a:rPr>
                        <a:t>≥200</a:t>
                      </a:r>
                      <a:endParaRPr lang="en-GB" sz="900" baseline="30000">
                        <a:solidFill>
                          <a:srgbClr val="4A8FB2"/>
                        </a:solidFill>
                        <a:latin typeface="GT Walsheim Pro" panose="00000500000000000000" pitchFamily="2" charset="-18"/>
                      </a:endParaRP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a:solidFill>
                            <a:srgbClr val="4A8FB2"/>
                          </a:solidFill>
                          <a:latin typeface="GT Walsheim Pro" panose="00000500000000000000" pitchFamily="2" charset="-18"/>
                        </a:rPr>
                        <a:t>4x20€ </a:t>
                      </a:r>
                      <a:r>
                        <a:rPr lang="en-GB" sz="900" noProof="0">
                          <a:solidFill>
                            <a:srgbClr val="4A8FB2"/>
                          </a:solidFill>
                          <a:latin typeface="GT Walsheim Pro" panose="00000500000000000000" pitchFamily="2" charset="-18"/>
                        </a:rPr>
                        <a:t>Start coupon (</a:t>
                      </a:r>
                      <a:r>
                        <a:rPr lang="pl-PL" sz="900">
                          <a:solidFill>
                            <a:srgbClr val="4A8FB2"/>
                          </a:solidFill>
                          <a:latin typeface="GT Walsheim Pro" panose="00000500000000000000" pitchFamily="2" charset="-18"/>
                        </a:rPr>
                        <a:t>80€</a:t>
                      </a:r>
                      <a:r>
                        <a:rPr lang="en-GB" sz="900" noProof="0">
                          <a:solidFill>
                            <a:srgbClr val="4A8FB2"/>
                          </a:solidFill>
                          <a:latin typeface="GT Walsheim Pro" panose="00000500000000000000" pitchFamily="2" charset="-18"/>
                        </a:rPr>
                        <a:t>)</a:t>
                      </a:r>
                      <a:endParaRPr lang="en-GB" sz="900" baseline="30000" noProof="0">
                        <a:solidFill>
                          <a:srgbClr val="4A8FB2"/>
                        </a:solidFill>
                        <a:latin typeface="GT Walsheim Pro" panose="00000500000000000000" pitchFamily="2" charset="-18"/>
                      </a:endParaRP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2759787"/>
                  </a:ext>
                </a:extLst>
              </a:tr>
            </a:tbl>
          </a:graphicData>
        </a:graphic>
      </p:graphicFrame>
      <p:graphicFrame>
        <p:nvGraphicFramePr>
          <p:cNvPr id="8" name="Tabela 89">
            <a:extLst>
              <a:ext uri="{FF2B5EF4-FFF2-40B4-BE49-F238E27FC236}">
                <a16:creationId xmlns:a16="http://schemas.microsoft.com/office/drawing/2014/main" id="{605EA2F1-2355-A80F-CD02-171769420B95}"/>
              </a:ext>
            </a:extLst>
          </p:cNvPr>
          <p:cNvGraphicFramePr>
            <a:graphicFrameLocks noGrp="1"/>
          </p:cNvGraphicFramePr>
          <p:nvPr>
            <p:extLst>
              <p:ext uri="{D42A27DB-BD31-4B8C-83A1-F6EECF244321}">
                <p14:modId xmlns:p14="http://schemas.microsoft.com/office/powerpoint/2010/main" val="3661514049"/>
              </p:ext>
            </p:extLst>
          </p:nvPr>
        </p:nvGraphicFramePr>
        <p:xfrm>
          <a:off x="6236694" y="2546224"/>
          <a:ext cx="2595068" cy="899696"/>
        </p:xfrm>
        <a:graphic>
          <a:graphicData uri="http://schemas.openxmlformats.org/drawingml/2006/table">
            <a:tbl>
              <a:tblPr firstRow="1" bandRow="1">
                <a:tableStyleId>{10A1B5D5-9B99-4C35-A422-299274C87663}</a:tableStyleId>
              </a:tblPr>
              <a:tblGrid>
                <a:gridCol w="1076273">
                  <a:extLst>
                    <a:ext uri="{9D8B030D-6E8A-4147-A177-3AD203B41FA5}">
                      <a16:colId xmlns:a16="http://schemas.microsoft.com/office/drawing/2014/main" val="1396583099"/>
                    </a:ext>
                  </a:extLst>
                </a:gridCol>
                <a:gridCol w="1518795">
                  <a:extLst>
                    <a:ext uri="{9D8B030D-6E8A-4147-A177-3AD203B41FA5}">
                      <a16:colId xmlns:a16="http://schemas.microsoft.com/office/drawing/2014/main" val="4256862544"/>
                    </a:ext>
                  </a:extLst>
                </a:gridCol>
              </a:tblGrid>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b="1">
                          <a:solidFill>
                            <a:srgbClr val="4A8FB2"/>
                          </a:solidFill>
                          <a:latin typeface="GT Walsheim Pro" panose="00000500000000000000" pitchFamily="2" charset="-18"/>
                        </a:rPr>
                        <a:t>Monthly PPV</a:t>
                      </a:r>
                      <a:endParaRPr lang="en-GB" sz="900" b="1" baseline="30000">
                        <a:solidFill>
                          <a:srgbClr val="4A8FB2"/>
                        </a:solidFill>
                        <a:latin typeface="GT Walsheim Pro" panose="00000500000000000000" pitchFamily="2" charset="-18"/>
                      </a:endParaRP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b="1">
                          <a:solidFill>
                            <a:srgbClr val="4A8FB2"/>
                          </a:solidFill>
                          <a:latin typeface="GT Walsheim Pro" panose="00000500000000000000" pitchFamily="2" charset="-18"/>
                        </a:rPr>
                        <a:t>Coupon Value</a:t>
                      </a:r>
                      <a:endParaRPr lang="en-GB" sz="900" b="1" baseline="30000">
                        <a:solidFill>
                          <a:srgbClr val="4A8FB2"/>
                        </a:solidFill>
                        <a:latin typeface="GT Walsheim Pro" panose="00000500000000000000" pitchFamily="2" charset="-18"/>
                      </a:endParaRP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14648454"/>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a:solidFill>
                            <a:srgbClr val="4A8FB2"/>
                          </a:solidFill>
                          <a:latin typeface="GT Walsheim Pro" panose="00000500000000000000" pitchFamily="2" charset="-18"/>
                        </a:rPr>
                        <a:t>≥50 – 99,99</a:t>
                      </a: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noProof="0">
                          <a:solidFill>
                            <a:srgbClr val="4A8FB2"/>
                          </a:solidFill>
                          <a:latin typeface="GT Walsheim Pro" panose="00000500000000000000" pitchFamily="2" charset="-18"/>
                        </a:rPr>
                        <a:t>1x20</a:t>
                      </a:r>
                      <a:r>
                        <a:rPr lang="pl-PL" sz="900">
                          <a:solidFill>
                            <a:srgbClr val="4A8FB2"/>
                          </a:solidFill>
                          <a:latin typeface="GT Walsheim Pro" panose="00000500000000000000" pitchFamily="2" charset="-18"/>
                        </a:rPr>
                        <a:t>€ </a:t>
                      </a:r>
                      <a:r>
                        <a:rPr lang="en-GB" sz="900" noProof="0">
                          <a:solidFill>
                            <a:srgbClr val="4A8FB2"/>
                          </a:solidFill>
                          <a:latin typeface="GT Walsheim Pro" panose="00000500000000000000" pitchFamily="2" charset="-18"/>
                        </a:rPr>
                        <a:t>Start coupon</a:t>
                      </a:r>
                      <a:endParaRPr lang="en-GB" sz="900" baseline="30000" noProof="0">
                        <a:solidFill>
                          <a:srgbClr val="4A8FB2"/>
                        </a:solidFill>
                        <a:latin typeface="GT Walsheim Pro" panose="00000500000000000000" pitchFamily="2" charset="-18"/>
                      </a:endParaRP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57445895"/>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a:solidFill>
                            <a:srgbClr val="4A8FB2"/>
                          </a:solidFill>
                          <a:latin typeface="GT Walsheim Pro" panose="00000500000000000000" pitchFamily="2" charset="-18"/>
                        </a:rPr>
                        <a:t>≥100 – 19</a:t>
                      </a:r>
                      <a:r>
                        <a:rPr lang="it-IT" sz="900">
                          <a:solidFill>
                            <a:srgbClr val="4A8FB2"/>
                          </a:solidFill>
                          <a:latin typeface="GT Walsheim Pro" panose="00000500000000000000" pitchFamily="2" charset="-18"/>
                        </a:rPr>
                        <a:t>9</a:t>
                      </a:r>
                      <a:r>
                        <a:rPr lang="pl-PL" sz="900">
                          <a:solidFill>
                            <a:srgbClr val="4A8FB2"/>
                          </a:solidFill>
                          <a:latin typeface="GT Walsheim Pro" panose="00000500000000000000" pitchFamily="2" charset="-18"/>
                        </a:rPr>
                        <a:t>,99</a:t>
                      </a: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a:solidFill>
                            <a:srgbClr val="4A8FB2"/>
                          </a:solidFill>
                          <a:latin typeface="GT Walsheim Pro" panose="00000500000000000000" pitchFamily="2" charset="-18"/>
                        </a:rPr>
                        <a:t>2x20€ </a:t>
                      </a:r>
                      <a:r>
                        <a:rPr lang="en-GB" sz="900" noProof="0">
                          <a:solidFill>
                            <a:srgbClr val="4A8FB2"/>
                          </a:solidFill>
                          <a:latin typeface="GT Walsheim Pro" panose="00000500000000000000" pitchFamily="2" charset="-18"/>
                        </a:rPr>
                        <a:t>Start coupon (</a:t>
                      </a:r>
                      <a:r>
                        <a:rPr lang="pl-PL" sz="900">
                          <a:solidFill>
                            <a:srgbClr val="4A8FB2"/>
                          </a:solidFill>
                          <a:latin typeface="GT Walsheim Pro" panose="00000500000000000000" pitchFamily="2" charset="-18"/>
                        </a:rPr>
                        <a:t>40€</a:t>
                      </a:r>
                      <a:r>
                        <a:rPr lang="en-GB" sz="900" noProof="0">
                          <a:solidFill>
                            <a:srgbClr val="4A8FB2"/>
                          </a:solidFill>
                          <a:latin typeface="GT Walsheim Pro" panose="00000500000000000000" pitchFamily="2" charset="-18"/>
                        </a:rPr>
                        <a:t>)</a:t>
                      </a:r>
                      <a:endParaRPr lang="en-GB" sz="900" baseline="30000" noProof="0">
                        <a:solidFill>
                          <a:srgbClr val="4A8FB2"/>
                        </a:solidFill>
                        <a:latin typeface="GT Walsheim Pro" panose="00000500000000000000" pitchFamily="2" charset="-18"/>
                      </a:endParaRP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89113680"/>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a:solidFill>
                            <a:srgbClr val="4A8FB2"/>
                          </a:solidFill>
                          <a:latin typeface="GT Walsheim Pro" panose="00000500000000000000" pitchFamily="2" charset="-18"/>
                        </a:rPr>
                        <a:t>≥200</a:t>
                      </a:r>
                      <a:endParaRPr lang="en-GB" sz="900" baseline="30000">
                        <a:solidFill>
                          <a:srgbClr val="4A8FB2"/>
                        </a:solidFill>
                        <a:latin typeface="GT Walsheim Pro" panose="00000500000000000000" pitchFamily="2" charset="-18"/>
                      </a:endParaRP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a:solidFill>
                            <a:srgbClr val="4A8FB2"/>
                          </a:solidFill>
                          <a:latin typeface="GT Walsheim Pro" panose="00000500000000000000" pitchFamily="2" charset="-18"/>
                        </a:rPr>
                        <a:t>4x20€ </a:t>
                      </a:r>
                      <a:r>
                        <a:rPr lang="en-GB" sz="900" noProof="0">
                          <a:solidFill>
                            <a:srgbClr val="4A8FB2"/>
                          </a:solidFill>
                          <a:latin typeface="GT Walsheim Pro" panose="00000500000000000000" pitchFamily="2" charset="-18"/>
                        </a:rPr>
                        <a:t>Start coupon (</a:t>
                      </a:r>
                      <a:r>
                        <a:rPr lang="pl-PL" sz="900">
                          <a:solidFill>
                            <a:srgbClr val="4A8FB2"/>
                          </a:solidFill>
                          <a:latin typeface="GT Walsheim Pro" panose="00000500000000000000" pitchFamily="2" charset="-18"/>
                        </a:rPr>
                        <a:t>80€</a:t>
                      </a:r>
                      <a:r>
                        <a:rPr lang="en-GB" sz="900" noProof="0">
                          <a:solidFill>
                            <a:srgbClr val="4A8FB2"/>
                          </a:solidFill>
                          <a:latin typeface="GT Walsheim Pro" panose="00000500000000000000" pitchFamily="2" charset="-18"/>
                        </a:rPr>
                        <a:t>)</a:t>
                      </a:r>
                      <a:endParaRPr lang="en-GB" sz="900" baseline="30000" noProof="0">
                        <a:solidFill>
                          <a:srgbClr val="4A8FB2"/>
                        </a:solidFill>
                        <a:latin typeface="GT Walsheim Pro" panose="00000500000000000000" pitchFamily="2" charset="-18"/>
                      </a:endParaRP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2759787"/>
                  </a:ext>
                </a:extLst>
              </a:tr>
            </a:tbl>
          </a:graphicData>
        </a:graphic>
      </p:graphicFrame>
      <p:graphicFrame>
        <p:nvGraphicFramePr>
          <p:cNvPr id="9" name="Tabela 89">
            <a:extLst>
              <a:ext uri="{FF2B5EF4-FFF2-40B4-BE49-F238E27FC236}">
                <a16:creationId xmlns:a16="http://schemas.microsoft.com/office/drawing/2014/main" id="{F78DD9D9-3E7F-D893-7386-837EBDD0C6A3}"/>
              </a:ext>
            </a:extLst>
          </p:cNvPr>
          <p:cNvGraphicFramePr>
            <a:graphicFrameLocks noGrp="1"/>
          </p:cNvGraphicFramePr>
          <p:nvPr>
            <p:extLst>
              <p:ext uri="{D42A27DB-BD31-4B8C-83A1-F6EECF244321}">
                <p14:modId xmlns:p14="http://schemas.microsoft.com/office/powerpoint/2010/main" val="2160912968"/>
              </p:ext>
            </p:extLst>
          </p:nvPr>
        </p:nvGraphicFramePr>
        <p:xfrm>
          <a:off x="9039119" y="2546224"/>
          <a:ext cx="2595068" cy="899696"/>
        </p:xfrm>
        <a:graphic>
          <a:graphicData uri="http://schemas.openxmlformats.org/drawingml/2006/table">
            <a:tbl>
              <a:tblPr firstRow="1" bandRow="1">
                <a:tableStyleId>{10A1B5D5-9B99-4C35-A422-299274C87663}</a:tableStyleId>
              </a:tblPr>
              <a:tblGrid>
                <a:gridCol w="1076273">
                  <a:extLst>
                    <a:ext uri="{9D8B030D-6E8A-4147-A177-3AD203B41FA5}">
                      <a16:colId xmlns:a16="http://schemas.microsoft.com/office/drawing/2014/main" val="1396583099"/>
                    </a:ext>
                  </a:extLst>
                </a:gridCol>
                <a:gridCol w="1518795">
                  <a:extLst>
                    <a:ext uri="{9D8B030D-6E8A-4147-A177-3AD203B41FA5}">
                      <a16:colId xmlns:a16="http://schemas.microsoft.com/office/drawing/2014/main" val="4256862544"/>
                    </a:ext>
                  </a:extLst>
                </a:gridCol>
              </a:tblGrid>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b="1">
                          <a:solidFill>
                            <a:srgbClr val="4A8FB2"/>
                          </a:solidFill>
                          <a:latin typeface="GT Walsheim Pro" panose="00000500000000000000" pitchFamily="2" charset="-18"/>
                        </a:rPr>
                        <a:t>Monthly PPV</a:t>
                      </a:r>
                      <a:endParaRPr lang="en-GB" sz="900" b="1" baseline="30000">
                        <a:solidFill>
                          <a:srgbClr val="4A8FB2"/>
                        </a:solidFill>
                        <a:latin typeface="GT Walsheim Pro" panose="00000500000000000000" pitchFamily="2" charset="-18"/>
                      </a:endParaRP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b="1">
                          <a:solidFill>
                            <a:srgbClr val="4A8FB2"/>
                          </a:solidFill>
                          <a:latin typeface="GT Walsheim Pro" panose="00000500000000000000" pitchFamily="2" charset="-18"/>
                        </a:rPr>
                        <a:t>Coupon Value</a:t>
                      </a:r>
                      <a:endParaRPr lang="en-GB" sz="900" b="1" baseline="30000">
                        <a:solidFill>
                          <a:srgbClr val="4A8FB2"/>
                        </a:solidFill>
                        <a:latin typeface="GT Walsheim Pro" panose="00000500000000000000" pitchFamily="2" charset="-18"/>
                      </a:endParaRP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14648454"/>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a:solidFill>
                            <a:srgbClr val="4A8FB2"/>
                          </a:solidFill>
                          <a:latin typeface="GT Walsheim Pro" panose="00000500000000000000" pitchFamily="2" charset="-18"/>
                        </a:rPr>
                        <a:t>≥50 – 99,99</a:t>
                      </a: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noProof="0">
                          <a:solidFill>
                            <a:srgbClr val="4A8FB2"/>
                          </a:solidFill>
                          <a:latin typeface="GT Walsheim Pro" panose="00000500000000000000" pitchFamily="2" charset="-18"/>
                        </a:rPr>
                        <a:t>1x20</a:t>
                      </a:r>
                      <a:r>
                        <a:rPr lang="pl-PL" sz="900">
                          <a:solidFill>
                            <a:srgbClr val="4A8FB2"/>
                          </a:solidFill>
                          <a:latin typeface="GT Walsheim Pro" panose="00000500000000000000" pitchFamily="2" charset="-18"/>
                        </a:rPr>
                        <a:t>€ </a:t>
                      </a:r>
                      <a:r>
                        <a:rPr lang="en-GB" sz="900" noProof="0">
                          <a:solidFill>
                            <a:srgbClr val="4A8FB2"/>
                          </a:solidFill>
                          <a:latin typeface="GT Walsheim Pro" panose="00000500000000000000" pitchFamily="2" charset="-18"/>
                        </a:rPr>
                        <a:t>Start coupon</a:t>
                      </a:r>
                      <a:endParaRPr lang="en-GB" sz="900" baseline="30000" noProof="0">
                        <a:solidFill>
                          <a:srgbClr val="4A8FB2"/>
                        </a:solidFill>
                        <a:latin typeface="GT Walsheim Pro" panose="00000500000000000000" pitchFamily="2" charset="-18"/>
                      </a:endParaRP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57445895"/>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a:solidFill>
                            <a:srgbClr val="4A8FB2"/>
                          </a:solidFill>
                          <a:latin typeface="GT Walsheim Pro" panose="00000500000000000000" pitchFamily="2" charset="-18"/>
                        </a:rPr>
                        <a:t>≥100 – 199,99</a:t>
                      </a: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a:solidFill>
                            <a:srgbClr val="4A8FB2"/>
                          </a:solidFill>
                          <a:latin typeface="GT Walsheim Pro" panose="00000500000000000000" pitchFamily="2" charset="-18"/>
                        </a:rPr>
                        <a:t>2x20€ </a:t>
                      </a:r>
                      <a:r>
                        <a:rPr lang="en-GB" sz="900" noProof="0">
                          <a:solidFill>
                            <a:srgbClr val="4A8FB2"/>
                          </a:solidFill>
                          <a:latin typeface="GT Walsheim Pro" panose="00000500000000000000" pitchFamily="2" charset="-18"/>
                        </a:rPr>
                        <a:t>Start coupon (</a:t>
                      </a:r>
                      <a:r>
                        <a:rPr lang="pl-PL" sz="900">
                          <a:solidFill>
                            <a:srgbClr val="4A8FB2"/>
                          </a:solidFill>
                          <a:latin typeface="GT Walsheim Pro" panose="00000500000000000000" pitchFamily="2" charset="-18"/>
                        </a:rPr>
                        <a:t>40€</a:t>
                      </a:r>
                      <a:r>
                        <a:rPr lang="en-GB" sz="900" noProof="0">
                          <a:solidFill>
                            <a:srgbClr val="4A8FB2"/>
                          </a:solidFill>
                          <a:latin typeface="GT Walsheim Pro" panose="00000500000000000000" pitchFamily="2" charset="-18"/>
                        </a:rPr>
                        <a:t>)</a:t>
                      </a:r>
                      <a:endParaRPr lang="en-GB" sz="900" baseline="30000" noProof="0">
                        <a:solidFill>
                          <a:srgbClr val="4A8FB2"/>
                        </a:solidFill>
                        <a:latin typeface="GT Walsheim Pro" panose="00000500000000000000" pitchFamily="2" charset="-18"/>
                      </a:endParaRP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89113680"/>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a:solidFill>
                            <a:srgbClr val="4A8FB2"/>
                          </a:solidFill>
                          <a:latin typeface="GT Walsheim Pro" panose="00000500000000000000" pitchFamily="2" charset="-18"/>
                        </a:rPr>
                        <a:t>≥200</a:t>
                      </a:r>
                      <a:endParaRPr lang="en-GB" sz="900" baseline="30000">
                        <a:solidFill>
                          <a:srgbClr val="4A8FB2"/>
                        </a:solidFill>
                        <a:latin typeface="GT Walsheim Pro" panose="00000500000000000000" pitchFamily="2" charset="-18"/>
                      </a:endParaRP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a:solidFill>
                            <a:srgbClr val="4A8FB2"/>
                          </a:solidFill>
                          <a:latin typeface="GT Walsheim Pro" panose="00000500000000000000" pitchFamily="2" charset="-18"/>
                        </a:rPr>
                        <a:t>4x20€ </a:t>
                      </a:r>
                      <a:r>
                        <a:rPr lang="en-GB" sz="900" noProof="0">
                          <a:solidFill>
                            <a:srgbClr val="4A8FB2"/>
                          </a:solidFill>
                          <a:latin typeface="GT Walsheim Pro" panose="00000500000000000000" pitchFamily="2" charset="-18"/>
                        </a:rPr>
                        <a:t>Start coupon (</a:t>
                      </a:r>
                      <a:r>
                        <a:rPr lang="pl-PL" sz="900">
                          <a:solidFill>
                            <a:srgbClr val="4A8FB2"/>
                          </a:solidFill>
                          <a:latin typeface="GT Walsheim Pro" panose="00000500000000000000" pitchFamily="2" charset="-18"/>
                        </a:rPr>
                        <a:t>80€</a:t>
                      </a:r>
                      <a:r>
                        <a:rPr lang="en-GB" sz="900" noProof="0">
                          <a:solidFill>
                            <a:srgbClr val="4A8FB2"/>
                          </a:solidFill>
                          <a:latin typeface="GT Walsheim Pro" panose="00000500000000000000" pitchFamily="2" charset="-18"/>
                        </a:rPr>
                        <a:t>)</a:t>
                      </a:r>
                      <a:endParaRPr lang="en-GB" sz="900" baseline="30000" noProof="0">
                        <a:solidFill>
                          <a:srgbClr val="4A8FB2"/>
                        </a:solidFill>
                        <a:latin typeface="GT Walsheim Pro" panose="00000500000000000000" pitchFamily="2" charset="-18"/>
                      </a:endParaRP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2759787"/>
                  </a:ext>
                </a:extLst>
              </a:tr>
            </a:tbl>
          </a:graphicData>
        </a:graphic>
      </p:graphicFrame>
      <p:sp>
        <p:nvSpPr>
          <p:cNvPr id="2" name="pole tekstowe 1">
            <a:extLst>
              <a:ext uri="{FF2B5EF4-FFF2-40B4-BE49-F238E27FC236}">
                <a16:creationId xmlns:a16="http://schemas.microsoft.com/office/drawing/2014/main" id="{5EE10C1C-E9B1-1610-93DF-CA4F66653143}"/>
              </a:ext>
            </a:extLst>
          </p:cNvPr>
          <p:cNvSpPr txBox="1"/>
          <p:nvPr/>
        </p:nvSpPr>
        <p:spPr>
          <a:xfrm>
            <a:off x="3635943" y="4950604"/>
            <a:ext cx="4920114" cy="415498"/>
          </a:xfrm>
          <a:prstGeom prst="rect">
            <a:avLst/>
          </a:prstGeom>
          <a:noFill/>
        </p:spPr>
        <p:txBody>
          <a:bodyPr wrap="square" rtlCol="0">
            <a:spAutoFit/>
          </a:bodyPr>
          <a:lstStyle/>
          <a:p>
            <a:pPr algn="ctr"/>
            <a:r>
              <a:rPr lang="en-GB" sz="1050" b="1">
                <a:solidFill>
                  <a:srgbClr val="4A8FB2"/>
                </a:solidFill>
                <a:latin typeface="GT Walsheim Pro" panose="00000500000000000000" pitchFamily="2" charset="-18"/>
              </a:rPr>
              <a:t>Coupon Redemption</a:t>
            </a:r>
            <a:endParaRPr lang="pl-PL" sz="1050" b="1">
              <a:solidFill>
                <a:srgbClr val="4A8FB2"/>
              </a:solidFill>
              <a:latin typeface="GT Walsheim Pro" panose="00000500000000000000" pitchFamily="2" charset="-18"/>
            </a:endParaRPr>
          </a:p>
          <a:p>
            <a:pPr algn="ctr"/>
            <a:r>
              <a:rPr lang="en-GB" sz="1050">
                <a:solidFill>
                  <a:srgbClr val="4A8FB2"/>
                </a:solidFill>
                <a:latin typeface="GT Walsheim Pro" panose="00000500000000000000" pitchFamily="2" charset="-18"/>
              </a:rPr>
              <a:t>Each START coupon can be redeemed by every 50PV by 28</a:t>
            </a:r>
            <a:r>
              <a:rPr lang="en-GB" sz="1050" baseline="30000">
                <a:solidFill>
                  <a:srgbClr val="4A8FB2"/>
                </a:solidFill>
                <a:latin typeface="GT Walsheim Pro" panose="00000500000000000000" pitchFamily="2" charset="-18"/>
              </a:rPr>
              <a:t>th</a:t>
            </a:r>
            <a:r>
              <a:rPr lang="en-GB" sz="1050">
                <a:solidFill>
                  <a:srgbClr val="4A8FB2"/>
                </a:solidFill>
                <a:latin typeface="GT Walsheim Pro" panose="00000500000000000000" pitchFamily="2" charset="-18"/>
              </a:rPr>
              <a:t> of the next month.</a:t>
            </a:r>
          </a:p>
        </p:txBody>
      </p:sp>
      <p:pic>
        <p:nvPicPr>
          <p:cNvPr id="3" name="Obraz 2" descr="Obraz zawierający tekst, Czcionka, Grafika, projekt graficzny&#10;&#10;Opis wygenerowany automatycznie">
            <a:extLst>
              <a:ext uri="{FF2B5EF4-FFF2-40B4-BE49-F238E27FC236}">
                <a16:creationId xmlns:a16="http://schemas.microsoft.com/office/drawing/2014/main" id="{756AEB53-984F-437F-CE2A-603C9136368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40601" y="6270400"/>
            <a:ext cx="805814" cy="273977"/>
          </a:xfrm>
          <a:prstGeom prst="rect">
            <a:avLst/>
          </a:prstGeom>
        </p:spPr>
      </p:pic>
      <p:sp>
        <p:nvSpPr>
          <p:cNvPr id="11" name="pole tekstowe 10">
            <a:extLst>
              <a:ext uri="{FF2B5EF4-FFF2-40B4-BE49-F238E27FC236}">
                <a16:creationId xmlns:a16="http://schemas.microsoft.com/office/drawing/2014/main" id="{0F11241F-BA53-0D1E-B2F4-12F60E060566}"/>
              </a:ext>
            </a:extLst>
          </p:cNvPr>
          <p:cNvSpPr txBox="1"/>
          <p:nvPr/>
        </p:nvSpPr>
        <p:spPr>
          <a:xfrm>
            <a:off x="3750905" y="5450068"/>
            <a:ext cx="4683967" cy="738664"/>
          </a:xfrm>
          <a:prstGeom prst="rect">
            <a:avLst/>
          </a:prstGeom>
          <a:noFill/>
        </p:spPr>
        <p:txBody>
          <a:bodyPr wrap="square" numCol="2"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pl-PL" sz="1050" b="1"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1x20</a:t>
            </a:r>
            <a:r>
              <a:rPr lang="en-GB" sz="1050">
                <a:solidFill>
                  <a:srgbClr val="4A8FB2"/>
                </a:solidFill>
                <a:latin typeface="GT Walsheim Pro" panose="00000500000000000000" pitchFamily="2" charset="-18"/>
              </a:rPr>
              <a:t>€</a:t>
            </a:r>
            <a:r>
              <a:rPr lang="pl-PL" sz="1050">
                <a:solidFill>
                  <a:srgbClr val="4A8FB2"/>
                </a:solidFill>
                <a:latin typeface="GT Walsheim Pro" panose="00000500000000000000" pitchFamily="2" charset="-18"/>
              </a:rPr>
              <a:t> ≥ 50 PV</a:t>
            </a:r>
          </a:p>
          <a:p>
            <a:pPr algn="ctr">
              <a:defRPr/>
            </a:pPr>
            <a:r>
              <a:rPr lang="pl-PL" sz="1050" b="1">
                <a:solidFill>
                  <a:srgbClr val="4A8FB2"/>
                </a:solidFill>
                <a:latin typeface="GT Walsheim Pro" panose="00000500000000000000" pitchFamily="2" charset="-18"/>
              </a:rPr>
              <a:t>3</a:t>
            </a:r>
            <a:r>
              <a:rPr kumimoji="0" lang="pl-PL" sz="1050" b="1"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x20</a:t>
            </a:r>
            <a:r>
              <a:rPr lang="en-GB" sz="1050">
                <a:solidFill>
                  <a:srgbClr val="4A8FB2"/>
                </a:solidFill>
                <a:latin typeface="GT Walsheim Pro" panose="00000500000000000000" pitchFamily="2" charset="-18"/>
              </a:rPr>
              <a:t>€</a:t>
            </a:r>
            <a:r>
              <a:rPr lang="it-IT" sz="1050">
                <a:solidFill>
                  <a:srgbClr val="4A8FB2"/>
                </a:solidFill>
                <a:latin typeface="GT Walsheim Pro" panose="00000500000000000000" pitchFamily="2" charset="-18"/>
              </a:rPr>
              <a:t> </a:t>
            </a:r>
            <a:r>
              <a:rPr lang="pl-PL" sz="1050">
                <a:solidFill>
                  <a:srgbClr val="4A8FB2"/>
                </a:solidFill>
                <a:latin typeface="GT Walsheim Pro" panose="00000500000000000000" pitchFamily="2" charset="-18"/>
              </a:rPr>
              <a:t>≥ </a:t>
            </a:r>
            <a:r>
              <a:rPr lang="it-IT" sz="1050">
                <a:solidFill>
                  <a:srgbClr val="4A8FB2"/>
                </a:solidFill>
                <a:latin typeface="GT Walsheim Pro" panose="00000500000000000000" pitchFamily="2" charset="-18"/>
              </a:rPr>
              <a:t>150</a:t>
            </a:r>
            <a:r>
              <a:rPr lang="pl-PL" sz="1050">
                <a:solidFill>
                  <a:srgbClr val="4A8FB2"/>
                </a:solidFill>
                <a:latin typeface="GT Walsheim Pro" panose="00000500000000000000" pitchFamily="2" charset="-18"/>
              </a:rPr>
              <a:t> PV</a:t>
            </a:r>
            <a:endParaRPr lang="pl-PL" sz="1050" b="1">
              <a:solidFill>
                <a:srgbClr val="4A8FB2"/>
              </a:solidFill>
              <a:latin typeface="GT Walsheim Pro" panose="00000500000000000000" pitchFamily="2" charset="-18"/>
            </a:endParaRPr>
          </a:p>
          <a:p>
            <a:pPr algn="ctr">
              <a:defRPr/>
            </a:pPr>
            <a:br>
              <a:rPr lang="pl-PL" sz="1050" b="1">
                <a:solidFill>
                  <a:srgbClr val="4A8FB2"/>
                </a:solidFill>
                <a:latin typeface="GT Walsheim Pro" panose="00000500000000000000" pitchFamily="2" charset="-18"/>
              </a:rPr>
            </a:br>
            <a:br>
              <a:rPr lang="pl-PL" sz="1050" b="1">
                <a:solidFill>
                  <a:srgbClr val="4A8FB2"/>
                </a:solidFill>
                <a:latin typeface="GT Walsheim Pro" panose="00000500000000000000" pitchFamily="2" charset="-18"/>
              </a:rPr>
            </a:br>
            <a:r>
              <a:rPr lang="pl-PL" sz="1050" b="1">
                <a:solidFill>
                  <a:srgbClr val="4A8FB2"/>
                </a:solidFill>
                <a:latin typeface="GT Walsheim Pro" panose="00000500000000000000" pitchFamily="2" charset="-18"/>
              </a:rPr>
              <a:t>2</a:t>
            </a:r>
            <a:r>
              <a:rPr kumimoji="0" lang="pl-PL" sz="1050" b="1"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x20</a:t>
            </a:r>
            <a:r>
              <a:rPr lang="en-GB" sz="1050">
                <a:solidFill>
                  <a:srgbClr val="4A8FB2"/>
                </a:solidFill>
                <a:latin typeface="GT Walsheim Pro" panose="00000500000000000000" pitchFamily="2" charset="-18"/>
              </a:rPr>
              <a:t>€</a:t>
            </a:r>
            <a:r>
              <a:rPr lang="it-IT" sz="1050">
                <a:solidFill>
                  <a:srgbClr val="4A8FB2"/>
                </a:solidFill>
                <a:latin typeface="GT Walsheim Pro" panose="00000500000000000000" pitchFamily="2" charset="-18"/>
              </a:rPr>
              <a:t> </a:t>
            </a:r>
            <a:r>
              <a:rPr lang="pl-PL" sz="1050">
                <a:solidFill>
                  <a:srgbClr val="4A8FB2"/>
                </a:solidFill>
                <a:latin typeface="GT Walsheim Pro" panose="00000500000000000000" pitchFamily="2" charset="-18"/>
              </a:rPr>
              <a:t>≥ 100 PV</a:t>
            </a:r>
          </a:p>
          <a:p>
            <a:pPr algn="ctr">
              <a:defRPr/>
            </a:pPr>
            <a:r>
              <a:rPr lang="pl-PL" sz="1050" b="1">
                <a:solidFill>
                  <a:srgbClr val="4A8FB2"/>
                </a:solidFill>
                <a:latin typeface="GT Walsheim Pro" panose="00000500000000000000" pitchFamily="2" charset="-18"/>
              </a:rPr>
              <a:t>4</a:t>
            </a:r>
            <a:r>
              <a:rPr kumimoji="0" lang="pl-PL" sz="1050" b="1"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x20</a:t>
            </a:r>
            <a:r>
              <a:rPr lang="en-GB" sz="1050">
                <a:solidFill>
                  <a:srgbClr val="4A8FB2"/>
                </a:solidFill>
                <a:latin typeface="GT Walsheim Pro" panose="00000500000000000000" pitchFamily="2" charset="-18"/>
              </a:rPr>
              <a:t>€</a:t>
            </a:r>
            <a:r>
              <a:rPr lang="pl-PL" sz="1050">
                <a:solidFill>
                  <a:srgbClr val="4A8FB2"/>
                </a:solidFill>
                <a:latin typeface="GT Walsheim Pro" panose="00000500000000000000" pitchFamily="2" charset="-18"/>
              </a:rPr>
              <a:t> ≥ 200 PV</a:t>
            </a:r>
          </a:p>
        </p:txBody>
      </p:sp>
      <p:pic>
        <p:nvPicPr>
          <p:cNvPr id="14" name="Obraz 13" descr="Obraz zawierający Grafika, Czcionka, tekst, logo&#10;&#10;Opis wygenerowany automatycznie">
            <a:extLst>
              <a:ext uri="{FF2B5EF4-FFF2-40B4-BE49-F238E27FC236}">
                <a16:creationId xmlns:a16="http://schemas.microsoft.com/office/drawing/2014/main" id="{21969F02-C492-F2E3-5923-FEFA952C599B}"/>
              </a:ext>
            </a:extLst>
          </p:cNvPr>
          <p:cNvPicPr>
            <a:picLocks noChangeAspect="1"/>
          </p:cNvPicPr>
          <p:nvPr/>
        </p:nvPicPr>
        <p:blipFill rotWithShape="1">
          <a:blip r:embed="rId8">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graphicFrame>
        <p:nvGraphicFramePr>
          <p:cNvPr id="19" name="Tabela 89">
            <a:extLst>
              <a:ext uri="{FF2B5EF4-FFF2-40B4-BE49-F238E27FC236}">
                <a16:creationId xmlns:a16="http://schemas.microsoft.com/office/drawing/2014/main" id="{FD4E5AE2-C9A2-D9A8-D9A3-36143DAB598E}"/>
              </a:ext>
            </a:extLst>
          </p:cNvPr>
          <p:cNvGraphicFramePr>
            <a:graphicFrameLocks noGrp="1"/>
          </p:cNvGraphicFramePr>
          <p:nvPr>
            <p:extLst>
              <p:ext uri="{D42A27DB-BD31-4B8C-83A1-F6EECF244321}">
                <p14:modId xmlns:p14="http://schemas.microsoft.com/office/powerpoint/2010/main" val="4189082081"/>
              </p:ext>
            </p:extLst>
          </p:nvPr>
        </p:nvGraphicFramePr>
        <p:xfrm>
          <a:off x="686633" y="2551232"/>
          <a:ext cx="2595068" cy="899696"/>
        </p:xfrm>
        <a:graphic>
          <a:graphicData uri="http://schemas.openxmlformats.org/drawingml/2006/table">
            <a:tbl>
              <a:tblPr firstRow="1" bandRow="1">
                <a:tableStyleId>{10A1B5D5-9B99-4C35-A422-299274C87663}</a:tableStyleId>
              </a:tblPr>
              <a:tblGrid>
                <a:gridCol w="1076273">
                  <a:extLst>
                    <a:ext uri="{9D8B030D-6E8A-4147-A177-3AD203B41FA5}">
                      <a16:colId xmlns:a16="http://schemas.microsoft.com/office/drawing/2014/main" val="1396583099"/>
                    </a:ext>
                  </a:extLst>
                </a:gridCol>
                <a:gridCol w="1518795">
                  <a:extLst>
                    <a:ext uri="{9D8B030D-6E8A-4147-A177-3AD203B41FA5}">
                      <a16:colId xmlns:a16="http://schemas.microsoft.com/office/drawing/2014/main" val="4256862544"/>
                    </a:ext>
                  </a:extLst>
                </a:gridCol>
              </a:tblGrid>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b="1">
                          <a:solidFill>
                            <a:srgbClr val="4A8FB2"/>
                          </a:solidFill>
                          <a:latin typeface="GT Walsheim Pro" panose="00000500000000000000" pitchFamily="2" charset="-18"/>
                        </a:rPr>
                        <a:t>Monthly PPV</a:t>
                      </a:r>
                      <a:endParaRPr lang="en-GB" sz="900" b="1" baseline="30000">
                        <a:solidFill>
                          <a:srgbClr val="4A8FB2"/>
                        </a:solidFill>
                        <a:latin typeface="GT Walsheim Pro" panose="00000500000000000000" pitchFamily="2" charset="-18"/>
                      </a:endParaRP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b="1">
                          <a:solidFill>
                            <a:srgbClr val="4A8FB2"/>
                          </a:solidFill>
                          <a:latin typeface="GT Walsheim Pro" panose="00000500000000000000" pitchFamily="2" charset="-18"/>
                        </a:rPr>
                        <a:t>Coupon Value</a:t>
                      </a:r>
                      <a:endParaRPr lang="en-GB" sz="900" b="1" baseline="30000">
                        <a:solidFill>
                          <a:srgbClr val="4A8FB2"/>
                        </a:solidFill>
                        <a:latin typeface="GT Walsheim Pro" panose="00000500000000000000" pitchFamily="2" charset="-18"/>
                      </a:endParaRP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ap="flat" cmpd="sng" algn="ctr">
                      <a:solidFill>
                        <a:srgbClr val="4A8FB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14648454"/>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a:solidFill>
                            <a:srgbClr val="4A8FB2"/>
                          </a:solidFill>
                          <a:latin typeface="GT Walsheim Pro" panose="00000500000000000000" pitchFamily="2" charset="-18"/>
                        </a:rPr>
                        <a:t>≥50 – 99,99</a:t>
                      </a:r>
                    </a:p>
                  </a:txBody>
                  <a:tcPr marL="84347" marR="84347" marT="42173" marB="42173">
                    <a:lnL w="12700" cmpd="sng">
                      <a:noFill/>
                    </a:lnL>
                    <a:lnR>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noProof="0">
                          <a:solidFill>
                            <a:srgbClr val="4A8FB2"/>
                          </a:solidFill>
                          <a:latin typeface="GT Walsheim Pro" panose="00000500000000000000" pitchFamily="2" charset="-18"/>
                        </a:rPr>
                        <a:t>1x20</a:t>
                      </a:r>
                      <a:r>
                        <a:rPr lang="pl-PL" sz="900">
                          <a:solidFill>
                            <a:srgbClr val="4A8FB2"/>
                          </a:solidFill>
                          <a:latin typeface="GT Walsheim Pro" panose="00000500000000000000" pitchFamily="2" charset="-18"/>
                        </a:rPr>
                        <a:t>€ </a:t>
                      </a:r>
                      <a:r>
                        <a:rPr lang="en-GB" sz="900" noProof="0">
                          <a:solidFill>
                            <a:srgbClr val="4A8FB2"/>
                          </a:solidFill>
                          <a:latin typeface="GT Walsheim Pro" panose="00000500000000000000" pitchFamily="2" charset="-18"/>
                        </a:rPr>
                        <a:t>Start coupon</a:t>
                      </a:r>
                      <a:endParaRPr lang="en-GB" sz="900" baseline="30000" noProof="0">
                        <a:solidFill>
                          <a:srgbClr val="4A8FB2"/>
                        </a:solidFill>
                        <a:latin typeface="GT Walsheim Pro" panose="00000500000000000000" pitchFamily="2" charset="-18"/>
                      </a:endParaRPr>
                    </a:p>
                  </a:txBody>
                  <a:tcPr marL="84347" marR="84347" marT="42173" marB="42173">
                    <a:lnL>
                      <a:noFill/>
                    </a:lnL>
                    <a:lnR w="12700" cmpd="sng">
                      <a:noFill/>
                    </a:lnR>
                    <a:lnT w="12700" cap="flat" cmpd="sng" algn="ctr">
                      <a:solidFill>
                        <a:srgbClr val="4A8FB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57445895"/>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a:solidFill>
                            <a:srgbClr val="4A8FB2"/>
                          </a:solidFill>
                          <a:latin typeface="GT Walsheim Pro" panose="00000500000000000000" pitchFamily="2" charset="-18"/>
                        </a:rPr>
                        <a:t>≥100 – 199,99</a:t>
                      </a: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a:solidFill>
                            <a:srgbClr val="4A8FB2"/>
                          </a:solidFill>
                          <a:latin typeface="GT Walsheim Pro" panose="00000500000000000000" pitchFamily="2" charset="-18"/>
                        </a:rPr>
                        <a:t>2x20€ </a:t>
                      </a:r>
                      <a:r>
                        <a:rPr lang="en-GB" sz="900" noProof="0">
                          <a:solidFill>
                            <a:srgbClr val="4A8FB2"/>
                          </a:solidFill>
                          <a:latin typeface="GT Walsheim Pro" panose="00000500000000000000" pitchFamily="2" charset="-18"/>
                        </a:rPr>
                        <a:t>Start coupon (</a:t>
                      </a:r>
                      <a:r>
                        <a:rPr lang="pl-PL" sz="900">
                          <a:solidFill>
                            <a:srgbClr val="4A8FB2"/>
                          </a:solidFill>
                          <a:latin typeface="GT Walsheim Pro" panose="00000500000000000000" pitchFamily="2" charset="-18"/>
                        </a:rPr>
                        <a:t>40€</a:t>
                      </a:r>
                      <a:r>
                        <a:rPr lang="en-GB" sz="900" noProof="0">
                          <a:solidFill>
                            <a:srgbClr val="4A8FB2"/>
                          </a:solidFill>
                          <a:latin typeface="GT Walsheim Pro" panose="00000500000000000000" pitchFamily="2" charset="-18"/>
                        </a:rPr>
                        <a:t>)</a:t>
                      </a:r>
                      <a:endParaRPr lang="en-GB" sz="900" baseline="30000" noProof="0">
                        <a:solidFill>
                          <a:srgbClr val="4A8FB2"/>
                        </a:solidFill>
                        <a:latin typeface="GT Walsheim Pro" panose="00000500000000000000" pitchFamily="2" charset="-18"/>
                      </a:endParaRP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89113680"/>
                  </a:ext>
                </a:extLst>
              </a:tr>
              <a:tr h="22492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a:solidFill>
                            <a:srgbClr val="4A8FB2"/>
                          </a:solidFill>
                          <a:latin typeface="GT Walsheim Pro" panose="00000500000000000000" pitchFamily="2" charset="-18"/>
                        </a:rPr>
                        <a:t>≥200</a:t>
                      </a:r>
                      <a:endParaRPr lang="en-GB" sz="900" baseline="30000">
                        <a:solidFill>
                          <a:srgbClr val="4A8FB2"/>
                        </a:solidFill>
                        <a:latin typeface="GT Walsheim Pro" panose="00000500000000000000" pitchFamily="2" charset="-18"/>
                      </a:endParaRPr>
                    </a:p>
                  </a:txBody>
                  <a:tcPr marL="84347" marR="84347" marT="42173" marB="42173">
                    <a:lnL w="12700" cmpd="sng">
                      <a:noFill/>
                    </a:lnL>
                    <a:lnR>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pl-PL" sz="900">
                          <a:solidFill>
                            <a:srgbClr val="4A8FB2"/>
                          </a:solidFill>
                          <a:latin typeface="GT Walsheim Pro" panose="00000500000000000000" pitchFamily="2" charset="-18"/>
                        </a:rPr>
                        <a:t>4x20€ </a:t>
                      </a:r>
                      <a:r>
                        <a:rPr lang="en-GB" sz="900" noProof="0">
                          <a:solidFill>
                            <a:srgbClr val="4A8FB2"/>
                          </a:solidFill>
                          <a:latin typeface="GT Walsheim Pro" panose="00000500000000000000" pitchFamily="2" charset="-18"/>
                        </a:rPr>
                        <a:t>Start coupon (</a:t>
                      </a:r>
                      <a:r>
                        <a:rPr lang="pl-PL" sz="900">
                          <a:solidFill>
                            <a:srgbClr val="4A8FB2"/>
                          </a:solidFill>
                          <a:latin typeface="GT Walsheim Pro" panose="00000500000000000000" pitchFamily="2" charset="-18"/>
                        </a:rPr>
                        <a:t>80€</a:t>
                      </a:r>
                      <a:r>
                        <a:rPr lang="en-GB" sz="900" noProof="0">
                          <a:solidFill>
                            <a:srgbClr val="4A8FB2"/>
                          </a:solidFill>
                          <a:latin typeface="GT Walsheim Pro" panose="00000500000000000000" pitchFamily="2" charset="-18"/>
                        </a:rPr>
                        <a:t>)</a:t>
                      </a:r>
                      <a:endParaRPr lang="en-GB" sz="900" baseline="30000" noProof="0">
                        <a:solidFill>
                          <a:srgbClr val="4A8FB2"/>
                        </a:solidFill>
                        <a:latin typeface="GT Walsheim Pro" panose="00000500000000000000" pitchFamily="2" charset="-18"/>
                      </a:endParaRPr>
                    </a:p>
                  </a:txBody>
                  <a:tcPr marL="84347" marR="84347" marT="42173" marB="42173">
                    <a:lnL>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2759787"/>
                  </a:ext>
                </a:extLst>
              </a:tr>
            </a:tbl>
          </a:graphicData>
        </a:graphic>
      </p:graphicFrame>
    </p:spTree>
    <p:extLst>
      <p:ext uri="{BB962C8B-B14F-4D97-AF65-F5344CB8AC3E}">
        <p14:creationId xmlns:p14="http://schemas.microsoft.com/office/powerpoint/2010/main" val="27609309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7" name="Obraz 16" descr="Obraz zawierający zrzut ekranu, tekst&#10;&#10;Opis wygenerowany automatycznie">
            <a:extLst>
              <a:ext uri="{FF2B5EF4-FFF2-40B4-BE49-F238E27FC236}">
                <a16:creationId xmlns:a16="http://schemas.microsoft.com/office/drawing/2014/main" id="{0C3598F1-B533-2162-CB80-E030C2F5AC2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5482" y="2494093"/>
            <a:ext cx="10871503" cy="1667297"/>
          </a:xfrm>
          <a:prstGeom prst="rect">
            <a:avLst/>
          </a:prstGeom>
        </p:spPr>
      </p:pic>
      <p:sp>
        <p:nvSpPr>
          <p:cNvPr id="12" name="Prostokąt 54">
            <a:extLst>
              <a:ext uri="{FF2B5EF4-FFF2-40B4-BE49-F238E27FC236}">
                <a16:creationId xmlns:a16="http://schemas.microsoft.com/office/drawing/2014/main" id="{A1445F82-0F6D-BA02-3B35-F1DA66E9975E}"/>
              </a:ext>
            </a:extLst>
          </p:cNvPr>
          <p:cNvSpPr/>
          <p:nvPr/>
        </p:nvSpPr>
        <p:spPr>
          <a:xfrm>
            <a:off x="3406139" y="4613082"/>
            <a:ext cx="2566415" cy="1209015"/>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Obraz 5" descr="Obraz zawierający Grafika, Czcionka, symbol, krąg&#10;&#10;Opis wygenerowany automatycznie">
            <a:extLst>
              <a:ext uri="{FF2B5EF4-FFF2-40B4-BE49-F238E27FC236}">
                <a16:creationId xmlns:a16="http://schemas.microsoft.com/office/drawing/2014/main" id="{627B447E-0A94-829A-3DEB-3EAFEA45E2A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88089" y="4871246"/>
            <a:ext cx="631618" cy="650347"/>
          </a:xfrm>
          <a:prstGeom prst="rect">
            <a:avLst/>
          </a:prstGeom>
        </p:spPr>
      </p:pic>
      <p:sp>
        <p:nvSpPr>
          <p:cNvPr id="11" name="pole tekstowe 52">
            <a:extLst>
              <a:ext uri="{FF2B5EF4-FFF2-40B4-BE49-F238E27FC236}">
                <a16:creationId xmlns:a16="http://schemas.microsoft.com/office/drawing/2014/main" id="{F3C16BA3-155C-E087-4049-589D524295C3}"/>
              </a:ext>
            </a:extLst>
          </p:cNvPr>
          <p:cNvSpPr txBox="1"/>
          <p:nvPr/>
        </p:nvSpPr>
        <p:spPr>
          <a:xfrm>
            <a:off x="9311419" y="5430874"/>
            <a:ext cx="20219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200" b="0" i="0" u="none" strike="noStrike" kern="1200" cap="none" spc="0" normalizeH="0" baseline="0" noProof="0">
                <a:ln>
                  <a:noFill/>
                </a:ln>
                <a:solidFill>
                  <a:prstClr val="white"/>
                </a:solidFill>
                <a:effectLst/>
                <a:uLnTx/>
                <a:uFillTx/>
                <a:latin typeface="GT Walsheim Pro" panose="00000500000000000000" pitchFamily="2" charset="-18"/>
                <a:ea typeface="+mn-ea"/>
                <a:cs typeface="+mn-cs"/>
              </a:rPr>
              <a:t>Free Shipping Promotion</a:t>
            </a:r>
          </a:p>
        </p:txBody>
      </p:sp>
      <p:pic>
        <p:nvPicPr>
          <p:cNvPr id="16" name="Obraz 85" descr="Obraz zawierający Czcionka, Grafika, design, symbol&#10;&#10;Opis wygenerowany automatycznie">
            <a:extLst>
              <a:ext uri="{FF2B5EF4-FFF2-40B4-BE49-F238E27FC236}">
                <a16:creationId xmlns:a16="http://schemas.microsoft.com/office/drawing/2014/main" id="{6FBECAE5-F951-82C9-2A9B-13F90E5B391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883968" y="4804902"/>
            <a:ext cx="905371" cy="446310"/>
          </a:xfrm>
          <a:prstGeom prst="rect">
            <a:avLst/>
          </a:prstGeom>
        </p:spPr>
      </p:pic>
      <p:sp>
        <p:nvSpPr>
          <p:cNvPr id="10" name="pole tekstowe 51">
            <a:extLst>
              <a:ext uri="{FF2B5EF4-FFF2-40B4-BE49-F238E27FC236}">
                <a16:creationId xmlns:a16="http://schemas.microsoft.com/office/drawing/2014/main" id="{8E9D725B-7B22-CA8A-27B9-619B5C33D291}"/>
              </a:ext>
            </a:extLst>
          </p:cNvPr>
          <p:cNvSpPr txBox="1"/>
          <p:nvPr/>
        </p:nvSpPr>
        <p:spPr>
          <a:xfrm>
            <a:off x="6805522" y="5430874"/>
            <a:ext cx="1481823"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200" b="0" i="0" u="none" strike="noStrike" kern="1200" cap="none" spc="0" normalizeH="0" baseline="0" noProof="0">
                <a:ln>
                  <a:noFill/>
                </a:ln>
                <a:solidFill>
                  <a:prstClr val="white"/>
                </a:solidFill>
                <a:effectLst/>
                <a:uLnTx/>
                <a:uFillTx/>
                <a:latin typeface="GT Walsheim Pro" panose="00000500000000000000" pitchFamily="2" charset="-18"/>
                <a:ea typeface="+mn-ea"/>
                <a:cs typeface="+mn-cs"/>
              </a:rPr>
              <a:t>Brand Promotions</a:t>
            </a:r>
          </a:p>
        </p:txBody>
      </p:sp>
      <p:pic>
        <p:nvPicPr>
          <p:cNvPr id="13" name="Obraz 83" descr="Obraz zawierający Czcionka, krąg, Grafika, design&#10;&#10;Opis wygenerowany automatycznie">
            <a:extLst>
              <a:ext uri="{FF2B5EF4-FFF2-40B4-BE49-F238E27FC236}">
                <a16:creationId xmlns:a16="http://schemas.microsoft.com/office/drawing/2014/main" id="{F7E6A34E-4794-1306-8A0A-ACB027C30B4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91101" y="4728163"/>
            <a:ext cx="598170" cy="591873"/>
          </a:xfrm>
          <a:prstGeom prst="rect">
            <a:avLst/>
          </a:prstGeom>
        </p:spPr>
      </p:pic>
      <p:sp>
        <p:nvSpPr>
          <p:cNvPr id="32" name="pole tekstowe 50">
            <a:extLst>
              <a:ext uri="{FF2B5EF4-FFF2-40B4-BE49-F238E27FC236}">
                <a16:creationId xmlns:a16="http://schemas.microsoft.com/office/drawing/2014/main" id="{A072C914-929F-4B0C-9347-317DB2DD0D02}"/>
              </a:ext>
            </a:extLst>
          </p:cNvPr>
          <p:cNvSpPr txBox="1"/>
          <p:nvPr/>
        </p:nvSpPr>
        <p:spPr>
          <a:xfrm>
            <a:off x="3420119" y="5454534"/>
            <a:ext cx="2554850"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GT Walsheim Pro" panose="00000500000000000000" pitchFamily="2" charset="-18"/>
                <a:ea typeface="+mn-ea"/>
                <a:cs typeface="+mn-cs"/>
              </a:rPr>
              <a:t>Amway Recurring Orders </a:t>
            </a:r>
            <a:endParaRPr kumimoji="0" lang="en-GB" sz="1200" b="0" i="0" u="none" strike="noStrike" kern="1200" cap="none" spc="0" normalizeH="0" baseline="0" noProof="0">
              <a:ln>
                <a:noFill/>
              </a:ln>
              <a:solidFill>
                <a:prstClr val="white"/>
              </a:solidFill>
              <a:effectLst/>
              <a:uLnTx/>
              <a:uFillTx/>
              <a:latin typeface="GT Walsheim Pro" panose="00000500000000000000" pitchFamily="2" charset="-18"/>
              <a:ea typeface="+mn-ea"/>
              <a:cs typeface="+mn-cs"/>
            </a:endParaRPr>
          </a:p>
        </p:txBody>
      </p:sp>
      <p:sp>
        <p:nvSpPr>
          <p:cNvPr id="3" name="pole tekstowe 53">
            <a:extLst>
              <a:ext uri="{FF2B5EF4-FFF2-40B4-BE49-F238E27FC236}">
                <a16:creationId xmlns:a16="http://schemas.microsoft.com/office/drawing/2014/main" id="{E7F8C8E3-B1E5-6E8D-C847-8BBADF240AE6}"/>
              </a:ext>
            </a:extLst>
          </p:cNvPr>
          <p:cNvSpPr txBox="1"/>
          <p:nvPr/>
        </p:nvSpPr>
        <p:spPr>
          <a:xfrm>
            <a:off x="649605" y="5447695"/>
            <a:ext cx="2533413" cy="27700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kumimoji="0" lang="en-GB" sz="1200" b="0" i="0" u="none" strike="noStrike" kern="1200" cap="none" spc="0" normalizeH="0" baseline="0" noProof="0">
                <a:ln>
                  <a:noFill/>
                </a:ln>
                <a:solidFill>
                  <a:prstClr val="white"/>
                </a:solidFill>
                <a:effectLst/>
                <a:uLnTx/>
                <a:uFillTx/>
                <a:latin typeface="GT Walsheim Pro" panose="00000500000000000000" pitchFamily="2" charset="-18"/>
                <a:ea typeface="+mn-ea"/>
                <a:cs typeface="+mn-cs"/>
              </a:rPr>
              <a:t>Products &amp; Solutions</a:t>
            </a:r>
          </a:p>
        </p:txBody>
      </p:sp>
      <p:pic>
        <p:nvPicPr>
          <p:cNvPr id="31" name="Obraz 30" descr="Obraz zawierający szkic, design, ilustracja&#10;&#10;Opis wygenerowany automatycznie">
            <a:extLst>
              <a:ext uri="{FF2B5EF4-FFF2-40B4-BE49-F238E27FC236}">
                <a16:creationId xmlns:a16="http://schemas.microsoft.com/office/drawing/2014/main" id="{65DF23BF-586B-2539-851A-A06429CBA20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79712" y="4804902"/>
            <a:ext cx="658499" cy="590712"/>
          </a:xfrm>
          <a:prstGeom prst="rect">
            <a:avLst/>
          </a:prstGeom>
        </p:spPr>
      </p:pic>
      <p:pic>
        <p:nvPicPr>
          <p:cNvPr id="67" name="Obraz 66" descr="Obraz zawierający Czcionka, Grafika, logo, biały&#10;&#10;Opis wygenerowany automatycznie">
            <a:extLst>
              <a:ext uri="{FF2B5EF4-FFF2-40B4-BE49-F238E27FC236}">
                <a16:creationId xmlns:a16="http://schemas.microsoft.com/office/drawing/2014/main" id="{3474FF4A-99C8-2B88-0EB3-FF9E120EA78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35483" y="6226148"/>
            <a:ext cx="1026109" cy="348370"/>
          </a:xfrm>
          <a:prstGeom prst="rect">
            <a:avLst/>
          </a:prstGeom>
        </p:spPr>
      </p:pic>
      <p:grpSp>
        <p:nvGrpSpPr>
          <p:cNvPr id="54" name="Grupa 53">
            <a:extLst>
              <a:ext uri="{FF2B5EF4-FFF2-40B4-BE49-F238E27FC236}">
                <a16:creationId xmlns:a16="http://schemas.microsoft.com/office/drawing/2014/main" id="{80F7E6E9-AF27-A8B6-4683-CF640CE4FCA7}"/>
              </a:ext>
            </a:extLst>
          </p:cNvPr>
          <p:cNvGrpSpPr/>
          <p:nvPr/>
        </p:nvGrpSpPr>
        <p:grpSpPr>
          <a:xfrm>
            <a:off x="300042" y="1626566"/>
            <a:ext cx="11345023" cy="325628"/>
            <a:chOff x="649605" y="1551775"/>
            <a:chExt cx="11345023" cy="325628"/>
          </a:xfrm>
        </p:grpSpPr>
        <p:sp>
          <p:nvSpPr>
            <p:cNvPr id="44" name="Prostokąt 43">
              <a:extLst>
                <a:ext uri="{FF2B5EF4-FFF2-40B4-BE49-F238E27FC236}">
                  <a16:creationId xmlns:a16="http://schemas.microsoft.com/office/drawing/2014/main" id="{C9134B3E-79CB-8227-18B4-8AC5BDEA6F0B}"/>
                </a:ext>
              </a:extLst>
            </p:cNvPr>
            <p:cNvSpPr/>
            <p:nvPr/>
          </p:nvSpPr>
          <p:spPr>
            <a:xfrm>
              <a:off x="9729641" y="1573712"/>
              <a:ext cx="917977"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Month</a:t>
              </a:r>
              <a:r>
                <a:rPr kumimoji="0" lang="en-GB" sz="1100" b="1"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 </a:t>
              </a:r>
              <a:r>
                <a:rPr kumimoji="0" lang="pl-PL" sz="1100" b="1"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12</a:t>
              </a:r>
              <a:endParaRPr kumimoji="0" lang="en-GB" sz="1100" b="1" i="0" u="none" strike="noStrike" kern="1200" cap="none" spc="0" normalizeH="0" baseline="30000" noProof="0">
                <a:ln>
                  <a:noFill/>
                </a:ln>
                <a:solidFill>
                  <a:srgbClr val="4A8FB2"/>
                </a:solidFill>
                <a:effectLst/>
                <a:uLnTx/>
                <a:uFillTx/>
                <a:latin typeface="GT Walsheim Pro" panose="00000500000000000000" pitchFamily="2" charset="-18"/>
                <a:ea typeface="+mn-ea"/>
                <a:cs typeface="+mn-cs"/>
              </a:endParaRPr>
            </a:p>
          </p:txBody>
        </p:sp>
        <p:sp>
          <p:nvSpPr>
            <p:cNvPr id="43" name="Prostokąt 42">
              <a:extLst>
                <a:ext uri="{FF2B5EF4-FFF2-40B4-BE49-F238E27FC236}">
                  <a16:creationId xmlns:a16="http://schemas.microsoft.com/office/drawing/2014/main" id="{D30B3060-50DC-A5AD-4428-1A728A34466C}"/>
                </a:ext>
              </a:extLst>
            </p:cNvPr>
            <p:cNvSpPr/>
            <p:nvPr/>
          </p:nvSpPr>
          <p:spPr>
            <a:xfrm>
              <a:off x="8449852" y="1566072"/>
              <a:ext cx="879094"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Month</a:t>
              </a:r>
              <a:r>
                <a:rPr kumimoji="0" lang="en-GB" sz="1100" b="1"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 </a:t>
              </a:r>
              <a:r>
                <a:rPr kumimoji="0" lang="pl-PL" sz="1100" b="1"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11</a:t>
              </a:r>
              <a:endParaRPr kumimoji="0" lang="en-GB" sz="1100" b="1" i="0" u="none" strike="noStrike" kern="1200" cap="none" spc="0" normalizeH="0" baseline="30000" noProof="0">
                <a:ln>
                  <a:noFill/>
                </a:ln>
                <a:solidFill>
                  <a:srgbClr val="4A8FB2"/>
                </a:solidFill>
                <a:effectLst/>
                <a:uLnTx/>
                <a:uFillTx/>
                <a:latin typeface="GT Walsheim Pro" panose="00000500000000000000" pitchFamily="2" charset="-18"/>
                <a:ea typeface="+mn-ea"/>
                <a:cs typeface="+mn-cs"/>
              </a:endParaRPr>
            </a:p>
          </p:txBody>
        </p:sp>
        <p:sp>
          <p:nvSpPr>
            <p:cNvPr id="42" name="Prostokąt 41">
              <a:extLst>
                <a:ext uri="{FF2B5EF4-FFF2-40B4-BE49-F238E27FC236}">
                  <a16:creationId xmlns:a16="http://schemas.microsoft.com/office/drawing/2014/main" id="{2AEB8BC9-E070-F2FA-1FC6-4E02D0288CEE}"/>
                </a:ext>
              </a:extLst>
            </p:cNvPr>
            <p:cNvSpPr/>
            <p:nvPr/>
          </p:nvSpPr>
          <p:spPr>
            <a:xfrm>
              <a:off x="7150790" y="1559437"/>
              <a:ext cx="917977"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Month</a:t>
              </a:r>
              <a:r>
                <a:rPr kumimoji="0" lang="en-GB" sz="1100" b="1"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 </a:t>
              </a:r>
              <a:r>
                <a:rPr kumimoji="0" lang="pl-PL" sz="1100" b="1"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10</a:t>
              </a:r>
              <a:endParaRPr kumimoji="0" lang="en-GB" sz="1100" b="1" i="0" u="none" strike="noStrike" kern="1200" cap="none" spc="0" normalizeH="0" baseline="30000" noProof="0">
                <a:ln>
                  <a:noFill/>
                </a:ln>
                <a:solidFill>
                  <a:srgbClr val="4A8FB2"/>
                </a:solidFill>
                <a:effectLst/>
                <a:uLnTx/>
                <a:uFillTx/>
                <a:latin typeface="GT Walsheim Pro" panose="00000500000000000000" pitchFamily="2" charset="-18"/>
                <a:ea typeface="+mn-ea"/>
                <a:cs typeface="+mn-cs"/>
              </a:endParaRPr>
            </a:p>
          </p:txBody>
        </p:sp>
        <p:sp>
          <p:nvSpPr>
            <p:cNvPr id="41" name="Prostokąt 40">
              <a:extLst>
                <a:ext uri="{FF2B5EF4-FFF2-40B4-BE49-F238E27FC236}">
                  <a16:creationId xmlns:a16="http://schemas.microsoft.com/office/drawing/2014/main" id="{C848B547-F91B-3F3B-D508-A07C0431F91A}"/>
                </a:ext>
              </a:extLst>
            </p:cNvPr>
            <p:cNvSpPr/>
            <p:nvPr/>
          </p:nvSpPr>
          <p:spPr>
            <a:xfrm>
              <a:off x="5896558" y="1554593"/>
              <a:ext cx="849026"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Month</a:t>
              </a:r>
              <a:r>
                <a:rPr kumimoji="0" lang="en-GB" sz="1100" b="1"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 </a:t>
              </a:r>
              <a:r>
                <a:rPr kumimoji="0" lang="pl-PL" sz="1100" b="1"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9</a:t>
              </a:r>
              <a:endParaRPr kumimoji="0" lang="en-GB" sz="1100" b="1" i="0" u="none" strike="noStrike" kern="1200" cap="none" spc="0" normalizeH="0" baseline="30000" noProof="0">
                <a:ln>
                  <a:noFill/>
                </a:ln>
                <a:solidFill>
                  <a:srgbClr val="4A8FB2"/>
                </a:solidFill>
                <a:effectLst/>
                <a:uLnTx/>
                <a:uFillTx/>
                <a:latin typeface="GT Walsheim Pro" panose="00000500000000000000" pitchFamily="2" charset="-18"/>
                <a:ea typeface="+mn-ea"/>
                <a:cs typeface="+mn-cs"/>
              </a:endParaRPr>
            </a:p>
          </p:txBody>
        </p:sp>
        <p:sp>
          <p:nvSpPr>
            <p:cNvPr id="40" name="Prostokąt 39">
              <a:extLst>
                <a:ext uri="{FF2B5EF4-FFF2-40B4-BE49-F238E27FC236}">
                  <a16:creationId xmlns:a16="http://schemas.microsoft.com/office/drawing/2014/main" id="{53F42A8E-0690-D8A5-CB91-0F5E679A23AC}"/>
                </a:ext>
              </a:extLst>
            </p:cNvPr>
            <p:cNvSpPr/>
            <p:nvPr/>
          </p:nvSpPr>
          <p:spPr>
            <a:xfrm>
              <a:off x="4605541" y="1558289"/>
              <a:ext cx="849026"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Month</a:t>
              </a:r>
              <a:r>
                <a:rPr kumimoji="0" lang="en-GB" sz="1100" b="1"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 </a:t>
              </a:r>
              <a:r>
                <a:rPr kumimoji="0" lang="pl-PL" sz="1100" b="1"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8</a:t>
              </a:r>
              <a:endParaRPr kumimoji="0" lang="en-GB" sz="1100" b="1" i="0" u="none" strike="noStrike" kern="1200" cap="none" spc="0" normalizeH="0" baseline="30000" noProof="0">
                <a:ln>
                  <a:noFill/>
                </a:ln>
                <a:solidFill>
                  <a:srgbClr val="4A8FB2"/>
                </a:solidFill>
                <a:effectLst/>
                <a:uLnTx/>
                <a:uFillTx/>
                <a:latin typeface="GT Walsheim Pro" panose="00000500000000000000" pitchFamily="2" charset="-18"/>
                <a:ea typeface="+mn-ea"/>
                <a:cs typeface="+mn-cs"/>
              </a:endParaRPr>
            </a:p>
          </p:txBody>
        </p:sp>
        <p:sp>
          <p:nvSpPr>
            <p:cNvPr id="39" name="Prostokąt 38">
              <a:extLst>
                <a:ext uri="{FF2B5EF4-FFF2-40B4-BE49-F238E27FC236}">
                  <a16:creationId xmlns:a16="http://schemas.microsoft.com/office/drawing/2014/main" id="{342AFD29-33E4-4741-6B93-D2512FA266EC}"/>
                </a:ext>
              </a:extLst>
            </p:cNvPr>
            <p:cNvSpPr/>
            <p:nvPr/>
          </p:nvSpPr>
          <p:spPr>
            <a:xfrm>
              <a:off x="3321942" y="1554959"/>
              <a:ext cx="849026"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Month</a:t>
              </a:r>
              <a:r>
                <a:rPr kumimoji="0" lang="en-GB" sz="1100" b="1"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 </a:t>
              </a:r>
              <a:r>
                <a:rPr kumimoji="0" lang="pl-PL" sz="1100" b="1"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7</a:t>
              </a:r>
              <a:endParaRPr kumimoji="0" lang="en-GB" sz="1100" b="1" i="0" u="none" strike="noStrike" kern="1200" cap="none" spc="0" normalizeH="0" baseline="30000" noProof="0">
                <a:ln>
                  <a:noFill/>
                </a:ln>
                <a:solidFill>
                  <a:srgbClr val="4A8FB2"/>
                </a:solidFill>
                <a:effectLst/>
                <a:uLnTx/>
                <a:uFillTx/>
                <a:latin typeface="GT Walsheim Pro" panose="00000500000000000000" pitchFamily="2" charset="-18"/>
                <a:ea typeface="+mn-ea"/>
                <a:cs typeface="+mn-cs"/>
              </a:endParaRPr>
            </a:p>
          </p:txBody>
        </p:sp>
        <p:sp>
          <p:nvSpPr>
            <p:cNvPr id="38" name="Prostokąt 37">
              <a:extLst>
                <a:ext uri="{FF2B5EF4-FFF2-40B4-BE49-F238E27FC236}">
                  <a16:creationId xmlns:a16="http://schemas.microsoft.com/office/drawing/2014/main" id="{7F2C489A-2284-6D0B-4785-2A6C33382F2D}"/>
                </a:ext>
              </a:extLst>
            </p:cNvPr>
            <p:cNvSpPr/>
            <p:nvPr/>
          </p:nvSpPr>
          <p:spPr>
            <a:xfrm>
              <a:off x="2029207" y="1551775"/>
              <a:ext cx="854814"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Month</a:t>
              </a:r>
              <a:r>
                <a:rPr kumimoji="0" lang="en-GB" sz="1100" b="1" i="0" u="none" strike="noStrike" kern="1200" cap="none" spc="0" normalizeH="0" baseline="0" noProof="0">
                  <a:ln>
                    <a:noFill/>
                  </a:ln>
                  <a:solidFill>
                    <a:srgbClr val="3F8B4E"/>
                  </a:solidFill>
                  <a:effectLst/>
                  <a:uLnTx/>
                  <a:uFillTx/>
                  <a:latin typeface="GT Walsheim Pro" panose="00000500000000000000" pitchFamily="2" charset="-18"/>
                  <a:ea typeface="+mn-ea"/>
                  <a:cs typeface="+mn-cs"/>
                </a:rPr>
                <a:t> </a:t>
              </a:r>
              <a:r>
                <a:rPr kumimoji="0" lang="pl-PL" sz="1100" b="1"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6</a:t>
              </a:r>
              <a:endParaRPr kumimoji="0" lang="en-GB" sz="1100" b="1" i="0" u="none" strike="noStrike" kern="1200" cap="none" spc="0" normalizeH="0" baseline="30000" noProof="0">
                <a:ln>
                  <a:noFill/>
                </a:ln>
                <a:solidFill>
                  <a:srgbClr val="4A8FB2"/>
                </a:solidFill>
                <a:effectLst/>
                <a:uLnTx/>
                <a:uFillTx/>
                <a:latin typeface="GT Walsheim Pro" panose="00000500000000000000" pitchFamily="2" charset="-18"/>
                <a:ea typeface="+mn-ea"/>
                <a:cs typeface="+mn-cs"/>
              </a:endParaRPr>
            </a:p>
          </p:txBody>
        </p:sp>
        <p:sp>
          <p:nvSpPr>
            <p:cNvPr id="37" name="Prostokąt 36">
              <a:extLst>
                <a:ext uri="{FF2B5EF4-FFF2-40B4-BE49-F238E27FC236}">
                  <a16:creationId xmlns:a16="http://schemas.microsoft.com/office/drawing/2014/main" id="{619AFC45-E2AC-8171-FF5D-D1E2BB1C274A}"/>
                </a:ext>
              </a:extLst>
            </p:cNvPr>
            <p:cNvSpPr/>
            <p:nvPr/>
          </p:nvSpPr>
          <p:spPr>
            <a:xfrm>
              <a:off x="735934" y="1551775"/>
              <a:ext cx="849026" cy="303691"/>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Month</a:t>
              </a:r>
              <a:r>
                <a:rPr kumimoji="0" lang="en-GB" sz="1100" b="1"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 </a:t>
              </a:r>
              <a:r>
                <a:rPr kumimoji="0" lang="pl-PL" sz="1100" b="1"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5</a:t>
              </a:r>
              <a:endParaRPr kumimoji="0" lang="en-GB" sz="1100" b="1" i="0" u="none" strike="noStrike" kern="1200" cap="none" spc="0" normalizeH="0" baseline="30000" noProof="0">
                <a:ln>
                  <a:noFill/>
                </a:ln>
                <a:solidFill>
                  <a:srgbClr val="4A8FB2"/>
                </a:solidFill>
                <a:effectLst/>
                <a:uLnTx/>
                <a:uFillTx/>
                <a:latin typeface="GT Walsheim Pro" panose="00000500000000000000" pitchFamily="2" charset="-18"/>
                <a:ea typeface="+mn-ea"/>
                <a:cs typeface="+mn-cs"/>
              </a:endParaRPr>
            </a:p>
          </p:txBody>
        </p:sp>
        <p:cxnSp>
          <p:nvCxnSpPr>
            <p:cNvPr id="47" name="Łącznik prosty 46">
              <a:extLst>
                <a:ext uri="{FF2B5EF4-FFF2-40B4-BE49-F238E27FC236}">
                  <a16:creationId xmlns:a16="http://schemas.microsoft.com/office/drawing/2014/main" id="{F15BBD00-90C5-B467-5504-FE095A9DEB37}"/>
                </a:ext>
              </a:extLst>
            </p:cNvPr>
            <p:cNvCxnSpPr>
              <a:cxnSpLocks/>
            </p:cNvCxnSpPr>
            <p:nvPr/>
          </p:nvCxnSpPr>
          <p:spPr>
            <a:xfrm>
              <a:off x="649605" y="1709336"/>
              <a:ext cx="86329" cy="0"/>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53" name="Łącznik prosty 52">
              <a:extLst>
                <a:ext uri="{FF2B5EF4-FFF2-40B4-BE49-F238E27FC236}">
                  <a16:creationId xmlns:a16="http://schemas.microsoft.com/office/drawing/2014/main" id="{3E64654F-434C-E406-D540-91DE057C8394}"/>
                </a:ext>
              </a:extLst>
            </p:cNvPr>
            <p:cNvCxnSpPr>
              <a:cxnSpLocks/>
            </p:cNvCxnSpPr>
            <p:nvPr/>
          </p:nvCxnSpPr>
          <p:spPr>
            <a:xfrm>
              <a:off x="1584960" y="1709336"/>
              <a:ext cx="444246" cy="1164"/>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55" name="Łącznik prosty 54">
              <a:extLst>
                <a:ext uri="{FF2B5EF4-FFF2-40B4-BE49-F238E27FC236}">
                  <a16:creationId xmlns:a16="http://schemas.microsoft.com/office/drawing/2014/main" id="{8FF934F4-499E-CB43-C96C-3A73CE8F5A50}"/>
                </a:ext>
              </a:extLst>
            </p:cNvPr>
            <p:cNvCxnSpPr>
              <a:cxnSpLocks/>
            </p:cNvCxnSpPr>
            <p:nvPr/>
          </p:nvCxnSpPr>
          <p:spPr>
            <a:xfrm>
              <a:off x="2884021" y="1704393"/>
              <a:ext cx="432965" cy="0"/>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56" name="Łącznik prosty 55">
              <a:extLst>
                <a:ext uri="{FF2B5EF4-FFF2-40B4-BE49-F238E27FC236}">
                  <a16:creationId xmlns:a16="http://schemas.microsoft.com/office/drawing/2014/main" id="{B060E941-63FE-D34B-18B6-05C1759C8287}"/>
                </a:ext>
              </a:extLst>
            </p:cNvPr>
            <p:cNvCxnSpPr>
              <a:cxnSpLocks/>
            </p:cNvCxnSpPr>
            <p:nvPr/>
          </p:nvCxnSpPr>
          <p:spPr>
            <a:xfrm>
              <a:off x="4167751" y="1710500"/>
              <a:ext cx="444635" cy="0"/>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58" name="Łącznik prosty 57">
              <a:extLst>
                <a:ext uri="{FF2B5EF4-FFF2-40B4-BE49-F238E27FC236}">
                  <a16:creationId xmlns:a16="http://schemas.microsoft.com/office/drawing/2014/main" id="{E6FF16C7-63DA-BF07-C23E-D52B558FACFD}"/>
                </a:ext>
              </a:extLst>
            </p:cNvPr>
            <p:cNvCxnSpPr>
              <a:cxnSpLocks/>
            </p:cNvCxnSpPr>
            <p:nvPr/>
          </p:nvCxnSpPr>
          <p:spPr>
            <a:xfrm>
              <a:off x="5450959" y="1710134"/>
              <a:ext cx="449207" cy="0"/>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59" name="Łącznik prosty 58">
              <a:extLst>
                <a:ext uri="{FF2B5EF4-FFF2-40B4-BE49-F238E27FC236}">
                  <a16:creationId xmlns:a16="http://schemas.microsoft.com/office/drawing/2014/main" id="{BEAAA0A9-DC02-FA0A-2996-F8D25F2D6F16}"/>
                </a:ext>
              </a:extLst>
            </p:cNvPr>
            <p:cNvCxnSpPr>
              <a:cxnSpLocks/>
            </p:cNvCxnSpPr>
            <p:nvPr/>
          </p:nvCxnSpPr>
          <p:spPr>
            <a:xfrm>
              <a:off x="6750783" y="1711846"/>
              <a:ext cx="389793" cy="0"/>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62" name="Łącznik prosty 61">
              <a:extLst>
                <a:ext uri="{FF2B5EF4-FFF2-40B4-BE49-F238E27FC236}">
                  <a16:creationId xmlns:a16="http://schemas.microsoft.com/office/drawing/2014/main" id="{B2DCA6A7-2A63-F1E8-A817-F778FC7B8EB7}"/>
                </a:ext>
              </a:extLst>
            </p:cNvPr>
            <p:cNvCxnSpPr>
              <a:cxnSpLocks/>
            </p:cNvCxnSpPr>
            <p:nvPr/>
          </p:nvCxnSpPr>
          <p:spPr>
            <a:xfrm>
              <a:off x="8070276" y="1720653"/>
              <a:ext cx="379575" cy="0"/>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64" name="Łącznik prosty 63">
              <a:extLst>
                <a:ext uri="{FF2B5EF4-FFF2-40B4-BE49-F238E27FC236}">
                  <a16:creationId xmlns:a16="http://schemas.microsoft.com/office/drawing/2014/main" id="{45FB459C-B3F6-1379-7C82-B37F1BCF2C2B}"/>
                </a:ext>
              </a:extLst>
            </p:cNvPr>
            <p:cNvCxnSpPr>
              <a:cxnSpLocks/>
            </p:cNvCxnSpPr>
            <p:nvPr/>
          </p:nvCxnSpPr>
          <p:spPr>
            <a:xfrm>
              <a:off x="9328945" y="1720652"/>
              <a:ext cx="404506" cy="0"/>
            </a:xfrm>
            <a:prstGeom prst="line">
              <a:avLst/>
            </a:prstGeom>
            <a:ln w="12700">
              <a:solidFill>
                <a:srgbClr val="4A8FB2"/>
              </a:solidFill>
            </a:ln>
          </p:spPr>
          <p:style>
            <a:lnRef idx="1">
              <a:schemeClr val="accent1"/>
            </a:lnRef>
            <a:fillRef idx="0">
              <a:schemeClr val="accent1"/>
            </a:fillRef>
            <a:effectRef idx="0">
              <a:schemeClr val="accent1"/>
            </a:effectRef>
            <a:fontRef idx="minor">
              <a:schemeClr val="tx1"/>
            </a:fontRef>
          </p:style>
        </p:cxnSp>
        <p:cxnSp>
          <p:nvCxnSpPr>
            <p:cNvPr id="46" name="Łącznik prosty ze strzałką 45">
              <a:extLst>
                <a:ext uri="{FF2B5EF4-FFF2-40B4-BE49-F238E27FC236}">
                  <a16:creationId xmlns:a16="http://schemas.microsoft.com/office/drawing/2014/main" id="{2B1ACD8E-8EF6-CF5C-1ED3-1C945AA88B21}"/>
                </a:ext>
              </a:extLst>
            </p:cNvPr>
            <p:cNvCxnSpPr>
              <a:cxnSpLocks/>
            </p:cNvCxnSpPr>
            <p:nvPr/>
          </p:nvCxnSpPr>
          <p:spPr>
            <a:xfrm flipV="1">
              <a:off x="10643808" y="1717917"/>
              <a:ext cx="1350820" cy="667"/>
            </a:xfrm>
            <a:prstGeom prst="straightConnector1">
              <a:avLst/>
            </a:prstGeom>
            <a:ln w="12700">
              <a:solidFill>
                <a:srgbClr val="4A8FB2"/>
              </a:solidFill>
              <a:tailEnd type="triangle"/>
            </a:ln>
          </p:spPr>
          <p:style>
            <a:lnRef idx="1">
              <a:schemeClr val="accent1"/>
            </a:lnRef>
            <a:fillRef idx="0">
              <a:schemeClr val="accent1"/>
            </a:fillRef>
            <a:effectRef idx="0">
              <a:schemeClr val="accent1"/>
            </a:effectRef>
            <a:fontRef idx="minor">
              <a:schemeClr val="tx1"/>
            </a:fontRef>
          </p:style>
        </p:cxnSp>
      </p:grpSp>
      <p:sp>
        <p:nvSpPr>
          <p:cNvPr id="51" name="pole tekstowe 50">
            <a:extLst>
              <a:ext uri="{FF2B5EF4-FFF2-40B4-BE49-F238E27FC236}">
                <a16:creationId xmlns:a16="http://schemas.microsoft.com/office/drawing/2014/main" id="{B36A78BF-B76E-3349-6AA3-A00C4B24EF8A}"/>
              </a:ext>
            </a:extLst>
          </p:cNvPr>
          <p:cNvSpPr txBox="1"/>
          <p:nvPr/>
        </p:nvSpPr>
        <p:spPr>
          <a:xfrm>
            <a:off x="2870493" y="2842791"/>
            <a:ext cx="7013475" cy="9541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Personal &amp; Transferable Gift Coupon:</a:t>
            </a:r>
            <a:br>
              <a:rPr kumimoji="0" lang="en-GB" sz="2800"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br>
            <a:r>
              <a:rPr kumimoji="0" lang="en-GB" sz="2800" b="1"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get 10€</a:t>
            </a:r>
            <a:r>
              <a:rPr kumimoji="0" lang="en-GB" sz="2800" b="1" i="0" u="none" strike="noStrike" kern="1200" cap="none" spc="0" normalizeH="0" baseline="0">
                <a:ln>
                  <a:noFill/>
                </a:ln>
                <a:solidFill>
                  <a:srgbClr val="4A8FB2"/>
                </a:solidFill>
                <a:effectLst/>
                <a:uLnTx/>
                <a:uFillTx/>
                <a:latin typeface="GT Walsheim Pro" panose="00000500000000000000" pitchFamily="2" charset="-18"/>
                <a:ea typeface="+mn-ea"/>
                <a:cs typeface="+mn-cs"/>
              </a:rPr>
              <a:t> </a:t>
            </a:r>
            <a:r>
              <a:rPr kumimoji="0" lang="en-GB" sz="2800" b="1"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for each 100 PV</a:t>
            </a:r>
          </a:p>
        </p:txBody>
      </p:sp>
      <p:sp>
        <p:nvSpPr>
          <p:cNvPr id="4" name="Prostokąt 54">
            <a:extLst>
              <a:ext uri="{FF2B5EF4-FFF2-40B4-BE49-F238E27FC236}">
                <a16:creationId xmlns:a16="http://schemas.microsoft.com/office/drawing/2014/main" id="{C8795DF2-96FD-92C2-E2EA-89E1925BA0DC}"/>
              </a:ext>
            </a:extLst>
          </p:cNvPr>
          <p:cNvSpPr/>
          <p:nvPr/>
        </p:nvSpPr>
        <p:spPr>
          <a:xfrm>
            <a:off x="8968607" y="4611971"/>
            <a:ext cx="2566415" cy="1209015"/>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Prostokąt 54">
            <a:extLst>
              <a:ext uri="{FF2B5EF4-FFF2-40B4-BE49-F238E27FC236}">
                <a16:creationId xmlns:a16="http://schemas.microsoft.com/office/drawing/2014/main" id="{CC200CCC-A1BD-B05D-79E8-48B56886060E}"/>
              </a:ext>
            </a:extLst>
          </p:cNvPr>
          <p:cNvSpPr/>
          <p:nvPr/>
        </p:nvSpPr>
        <p:spPr>
          <a:xfrm>
            <a:off x="6190861" y="4623006"/>
            <a:ext cx="2566415" cy="1209015"/>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pole tekstowe 52">
            <a:extLst>
              <a:ext uri="{FF2B5EF4-FFF2-40B4-BE49-F238E27FC236}">
                <a16:creationId xmlns:a16="http://schemas.microsoft.com/office/drawing/2014/main" id="{593E365C-61AC-6E87-7C1C-82BF710E0A7E}"/>
              </a:ext>
            </a:extLst>
          </p:cNvPr>
          <p:cNvSpPr txBox="1"/>
          <p:nvPr/>
        </p:nvSpPr>
        <p:spPr>
          <a:xfrm>
            <a:off x="9301777" y="5482182"/>
            <a:ext cx="202191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200" b="0" i="0" u="none" strike="noStrike" kern="1200" cap="none" spc="0" normalizeH="0" baseline="0" noProof="0">
                <a:ln>
                  <a:noFill/>
                </a:ln>
                <a:solidFill>
                  <a:prstClr val="white"/>
                </a:solidFill>
                <a:effectLst/>
                <a:uLnTx/>
                <a:uFillTx/>
                <a:latin typeface="GT Walsheim Pro" panose="00000500000000000000" pitchFamily="2" charset="-18"/>
                <a:ea typeface="+mn-ea"/>
                <a:cs typeface="+mn-cs"/>
              </a:rPr>
              <a:t>Free Shipping Promotion</a:t>
            </a:r>
          </a:p>
        </p:txBody>
      </p:sp>
      <p:pic>
        <p:nvPicPr>
          <p:cNvPr id="19" name="Obraz 85" descr="Obraz zawierający Czcionka, Grafika, design, symbol&#10;&#10;Opis wygenerowany automatycznie">
            <a:extLst>
              <a:ext uri="{FF2B5EF4-FFF2-40B4-BE49-F238E27FC236}">
                <a16:creationId xmlns:a16="http://schemas.microsoft.com/office/drawing/2014/main" id="{BA5CE580-9191-3D19-06C0-6E82AE1A13E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874326" y="4972034"/>
            <a:ext cx="905371" cy="446310"/>
          </a:xfrm>
          <a:prstGeom prst="rect">
            <a:avLst/>
          </a:prstGeom>
        </p:spPr>
      </p:pic>
      <p:sp>
        <p:nvSpPr>
          <p:cNvPr id="20" name="pole tekstowe 51">
            <a:extLst>
              <a:ext uri="{FF2B5EF4-FFF2-40B4-BE49-F238E27FC236}">
                <a16:creationId xmlns:a16="http://schemas.microsoft.com/office/drawing/2014/main" id="{EDBD9FCC-2842-8C2F-2F1C-9946CC7F428C}"/>
              </a:ext>
            </a:extLst>
          </p:cNvPr>
          <p:cNvSpPr txBox="1"/>
          <p:nvPr/>
        </p:nvSpPr>
        <p:spPr>
          <a:xfrm>
            <a:off x="6795880" y="5482182"/>
            <a:ext cx="1481823"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200" b="0" i="0" u="none" strike="noStrike" kern="1200" cap="none" spc="0" normalizeH="0" baseline="0" noProof="0">
                <a:ln>
                  <a:noFill/>
                </a:ln>
                <a:solidFill>
                  <a:prstClr val="white"/>
                </a:solidFill>
                <a:effectLst/>
                <a:uLnTx/>
                <a:uFillTx/>
                <a:latin typeface="GT Walsheim Pro" panose="00000500000000000000" pitchFamily="2" charset="-18"/>
                <a:ea typeface="+mn-ea"/>
                <a:cs typeface="+mn-cs"/>
              </a:rPr>
              <a:t>Brand Promotions</a:t>
            </a:r>
          </a:p>
        </p:txBody>
      </p:sp>
      <p:pic>
        <p:nvPicPr>
          <p:cNvPr id="21" name="Obraz 83" descr="Obraz zawierający Czcionka, krąg, Grafika, design&#10;&#10;Opis wygenerowany automatycznie">
            <a:extLst>
              <a:ext uri="{FF2B5EF4-FFF2-40B4-BE49-F238E27FC236}">
                <a16:creationId xmlns:a16="http://schemas.microsoft.com/office/drawing/2014/main" id="{47347608-0301-554F-A4B0-F26FC5A82A0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81459" y="4889199"/>
            <a:ext cx="598170" cy="591873"/>
          </a:xfrm>
          <a:prstGeom prst="rect">
            <a:avLst/>
          </a:prstGeom>
        </p:spPr>
      </p:pic>
      <p:sp>
        <p:nvSpPr>
          <p:cNvPr id="23" name="TextBox 36">
            <a:extLst>
              <a:ext uri="{FF2B5EF4-FFF2-40B4-BE49-F238E27FC236}">
                <a16:creationId xmlns:a16="http://schemas.microsoft.com/office/drawing/2014/main" id="{F4C03D10-8225-AF23-14D2-02057EF8E8D1}"/>
              </a:ext>
            </a:extLst>
          </p:cNvPr>
          <p:cNvSpPr txBox="1"/>
          <p:nvPr/>
        </p:nvSpPr>
        <p:spPr>
          <a:xfrm>
            <a:off x="3420691" y="4616371"/>
            <a:ext cx="2566415" cy="276999"/>
          </a:xfrm>
          <a:prstGeom prst="rect">
            <a:avLst/>
          </a:prstGeom>
          <a:noFill/>
        </p:spPr>
        <p:txBody>
          <a:bodyPr wrap="square">
            <a:spAutoFit/>
          </a:bodyPr>
          <a:lstStyle/>
          <a:p>
            <a:pPr algn="ctr">
              <a:spcBef>
                <a:spcPts val="600"/>
              </a:spcBef>
            </a:pPr>
            <a:r>
              <a:rPr lang="en-US" sz="1200">
                <a:solidFill>
                  <a:prstClr val="white"/>
                </a:solidFill>
                <a:latin typeface="GT Walsheim Pro" panose="00000500000000000000" pitchFamily="2" charset="-18"/>
              </a:rPr>
              <a:t>Subscribe &amp; Save </a:t>
            </a:r>
          </a:p>
        </p:txBody>
      </p:sp>
      <p:sp>
        <p:nvSpPr>
          <p:cNvPr id="24" name="Prostokąt 54">
            <a:extLst>
              <a:ext uri="{FF2B5EF4-FFF2-40B4-BE49-F238E27FC236}">
                <a16:creationId xmlns:a16="http://schemas.microsoft.com/office/drawing/2014/main" id="{31DDF3A3-A093-5E30-8DA8-30AD56319921}"/>
              </a:ext>
            </a:extLst>
          </p:cNvPr>
          <p:cNvSpPr/>
          <p:nvPr/>
        </p:nvSpPr>
        <p:spPr>
          <a:xfrm>
            <a:off x="637694" y="4613082"/>
            <a:ext cx="2566415" cy="1209015"/>
          </a:xfrm>
          <a:prstGeom prst="rect">
            <a:avLst/>
          </a:prstGeom>
          <a:gradFill flip="none" rotWithShape="1">
            <a:gsLst>
              <a:gs pos="0">
                <a:srgbClr val="6FB2CE"/>
              </a:gs>
              <a:gs pos="23000">
                <a:srgbClr val="4A8FB2"/>
              </a:gs>
              <a:gs pos="69000">
                <a:srgbClr val="4A8FB2"/>
              </a:gs>
              <a:gs pos="100000">
                <a:srgbClr val="4A8FB2"/>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pole tekstowe 53">
            <a:extLst>
              <a:ext uri="{FF2B5EF4-FFF2-40B4-BE49-F238E27FC236}">
                <a16:creationId xmlns:a16="http://schemas.microsoft.com/office/drawing/2014/main" id="{98C2A68C-F734-5262-7E39-CFD4DD082510}"/>
              </a:ext>
            </a:extLst>
          </p:cNvPr>
          <p:cNvSpPr txBox="1"/>
          <p:nvPr/>
        </p:nvSpPr>
        <p:spPr>
          <a:xfrm>
            <a:off x="1109285" y="5485663"/>
            <a:ext cx="2011476"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200" b="0" i="0" u="none" strike="noStrike" kern="1200" cap="none" spc="0" normalizeH="0" baseline="0" noProof="0">
                <a:ln>
                  <a:noFill/>
                </a:ln>
                <a:solidFill>
                  <a:prstClr val="white"/>
                </a:solidFill>
                <a:effectLst/>
                <a:uLnTx/>
                <a:uFillTx/>
                <a:latin typeface="GT Walsheim Pro" panose="00000500000000000000" pitchFamily="2" charset="-18"/>
                <a:ea typeface="+mn-ea"/>
                <a:cs typeface="+mn-cs"/>
              </a:rPr>
              <a:t>Products &amp; Solutions</a:t>
            </a:r>
          </a:p>
        </p:txBody>
      </p:sp>
      <p:pic>
        <p:nvPicPr>
          <p:cNvPr id="26" name="Obraz 25" descr="Obraz zawierający szkic, design, ilustracja&#10;&#10;Opis wygenerowany automatycznie">
            <a:extLst>
              <a:ext uri="{FF2B5EF4-FFF2-40B4-BE49-F238E27FC236}">
                <a16:creationId xmlns:a16="http://schemas.microsoft.com/office/drawing/2014/main" id="{7752733E-B2A6-6DA6-9B29-8D19C43A04B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91106" y="4894951"/>
            <a:ext cx="658499" cy="590712"/>
          </a:xfrm>
          <a:prstGeom prst="rect">
            <a:avLst/>
          </a:prstGeom>
        </p:spPr>
      </p:pic>
      <p:sp>
        <p:nvSpPr>
          <p:cNvPr id="29" name="pole tekstowe 28">
            <a:extLst>
              <a:ext uri="{FF2B5EF4-FFF2-40B4-BE49-F238E27FC236}">
                <a16:creationId xmlns:a16="http://schemas.microsoft.com/office/drawing/2014/main" id="{1F80F912-D458-1371-D5D4-14287F2121A8}"/>
              </a:ext>
            </a:extLst>
          </p:cNvPr>
          <p:cNvSpPr txBox="1"/>
          <p:nvPr/>
        </p:nvSpPr>
        <p:spPr>
          <a:xfrm>
            <a:off x="536610" y="537737"/>
            <a:ext cx="8094205"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600" b="1" i="0" u="none" strike="noStrike" kern="1200" cap="none" spc="0" normalizeH="0" baseline="0" dirty="0">
                <a:ln>
                  <a:noFill/>
                </a:ln>
                <a:solidFill>
                  <a:srgbClr val="4A8FB2"/>
                </a:solidFill>
                <a:effectLst/>
                <a:uLnTx/>
                <a:uFillTx/>
                <a:latin typeface="GT Walsheim Pro" panose="00000500000000000000" pitchFamily="2" charset="-18"/>
                <a:ea typeface="+mn-ea"/>
                <a:cs typeface="+mn-cs"/>
              </a:rPr>
              <a:t>The New ABO Journey Plan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rgbClr val="6FB2CE"/>
                </a:solidFill>
                <a:latin typeface="GT Walsheim Pro" panose="00000500000000000000" pitchFamily="2" charset="-18"/>
              </a:rPr>
              <a:t>From month 5 of your Amway journey, you can earn and save 10€ for every 100PV</a:t>
            </a:r>
            <a:endParaRPr kumimoji="0" lang="en-GB" sz="1800" b="0" i="0" u="none" strike="noStrike" kern="1200" cap="none" spc="0" normalizeH="0" baseline="0" dirty="0">
              <a:ln>
                <a:noFill/>
              </a:ln>
              <a:solidFill>
                <a:srgbClr val="6FB2CE"/>
              </a:solidFill>
              <a:effectLst/>
              <a:uLnTx/>
              <a:uFillTx/>
              <a:latin typeface="GT Walsheim Pro" panose="00000500000000000000" pitchFamily="2" charset="-18"/>
              <a:ea typeface="+mn-ea"/>
              <a:cs typeface="+mn-cs"/>
            </a:endParaRPr>
          </a:p>
        </p:txBody>
      </p:sp>
      <p:pic>
        <p:nvPicPr>
          <p:cNvPr id="7" name="Obraz 6" descr="Obraz zawierający Grafika, Czcionka, tekst, logo&#10;&#10;Opis wygenerowany automatycznie">
            <a:extLst>
              <a:ext uri="{FF2B5EF4-FFF2-40B4-BE49-F238E27FC236}">
                <a16:creationId xmlns:a16="http://schemas.microsoft.com/office/drawing/2014/main" id="{32CEDA82-749C-408C-579B-263AC8389FD3}"/>
              </a:ext>
            </a:extLst>
          </p:cNvPr>
          <p:cNvPicPr>
            <a:picLocks noChangeAspect="1"/>
          </p:cNvPicPr>
          <p:nvPr/>
        </p:nvPicPr>
        <p:blipFill rotWithShape="1">
          <a:blip r:embed="rId9">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sp>
        <p:nvSpPr>
          <p:cNvPr id="2" name="Prostokąt 43">
            <a:extLst>
              <a:ext uri="{FF2B5EF4-FFF2-40B4-BE49-F238E27FC236}">
                <a16:creationId xmlns:a16="http://schemas.microsoft.com/office/drawing/2014/main" id="{E2A67293-4F3A-5589-9193-21ECD636339C}"/>
              </a:ext>
            </a:extLst>
          </p:cNvPr>
          <p:cNvSpPr/>
          <p:nvPr/>
        </p:nvSpPr>
        <p:spPr>
          <a:xfrm>
            <a:off x="10510666" y="1460368"/>
            <a:ext cx="917977" cy="689792"/>
          </a:xfrm>
          <a:prstGeom prst="rect">
            <a:avLst/>
          </a:prstGeom>
          <a:solidFill>
            <a:schemeClr val="bg1"/>
          </a:solidFill>
          <a:ln>
            <a:solidFill>
              <a:srgbClr val="4A8FB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100" b="0" i="0" u="none" strike="noStrike" kern="1200" cap="none" spc="0" normalizeH="0" baseline="0" noProof="0">
                <a:ln>
                  <a:noFill/>
                </a:ln>
                <a:solidFill>
                  <a:srgbClr val="4A8FB2"/>
                </a:solidFill>
                <a:effectLst/>
                <a:uLnTx/>
                <a:uFillTx/>
                <a:latin typeface="GT Walsheim Pro" panose="00000500000000000000" pitchFamily="2" charset="-18"/>
                <a:ea typeface="+mn-ea"/>
                <a:cs typeface="+mn-cs"/>
              </a:rPr>
              <a:t>ONGOING</a:t>
            </a:r>
            <a:endParaRPr kumimoji="0" lang="en-GB" sz="1100" b="1" i="0" u="none" strike="noStrike" kern="1200" cap="none" spc="0" normalizeH="0" baseline="30000" noProof="0">
              <a:ln>
                <a:noFill/>
              </a:ln>
              <a:solidFill>
                <a:srgbClr val="4A8FB2"/>
              </a:solidFill>
              <a:effectLst/>
              <a:uLnTx/>
              <a:uFillTx/>
              <a:latin typeface="GT Walsheim Pro" panose="00000500000000000000" pitchFamily="2" charset="-18"/>
              <a:ea typeface="+mn-ea"/>
              <a:cs typeface="+mn-cs"/>
            </a:endParaRPr>
          </a:p>
        </p:txBody>
      </p:sp>
    </p:spTree>
    <p:extLst>
      <p:ext uri="{BB962C8B-B14F-4D97-AF65-F5344CB8AC3E}">
        <p14:creationId xmlns:p14="http://schemas.microsoft.com/office/powerpoint/2010/main" val="26658395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Obraz 2" descr="Obraz zawierający szkic, Grafika, sztuka, design&#10;&#10;Opis wygenerowany automatycznie">
            <a:extLst>
              <a:ext uri="{FF2B5EF4-FFF2-40B4-BE49-F238E27FC236}">
                <a16:creationId xmlns:a16="http://schemas.microsoft.com/office/drawing/2014/main" id="{C0D6C412-20DB-0591-0380-1FF8CD50B1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1629" y="2298537"/>
            <a:ext cx="971429" cy="871360"/>
          </a:xfrm>
          <a:prstGeom prst="rect">
            <a:avLst/>
          </a:prstGeom>
        </p:spPr>
      </p:pic>
      <p:pic>
        <p:nvPicPr>
          <p:cNvPr id="11" name="Obraz 10" descr="Obraz zawierający symbol, sztuka, design&#10;&#10;Opis wygenerowany automatycznie">
            <a:extLst>
              <a:ext uri="{FF2B5EF4-FFF2-40B4-BE49-F238E27FC236}">
                <a16:creationId xmlns:a16="http://schemas.microsoft.com/office/drawing/2014/main" id="{7C7C42D4-53C6-322E-7F45-7DF1159A8EF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4527" y="2229040"/>
            <a:ext cx="987403" cy="939338"/>
          </a:xfrm>
          <a:prstGeom prst="rect">
            <a:avLst/>
          </a:prstGeom>
        </p:spPr>
      </p:pic>
      <p:pic>
        <p:nvPicPr>
          <p:cNvPr id="14" name="Obraz 13" descr="Obraz zawierający Grafika, Czcionka, krąg, symbol&#10;&#10;Opis wygenerowany automatycznie">
            <a:extLst>
              <a:ext uri="{FF2B5EF4-FFF2-40B4-BE49-F238E27FC236}">
                <a16:creationId xmlns:a16="http://schemas.microsoft.com/office/drawing/2014/main" id="{98D0C474-3A5C-27F4-7B92-B9840F56D97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568109" y="2278302"/>
            <a:ext cx="926984" cy="891252"/>
          </a:xfrm>
          <a:prstGeom prst="rect">
            <a:avLst/>
          </a:prstGeom>
        </p:spPr>
      </p:pic>
      <p:sp>
        <p:nvSpPr>
          <p:cNvPr id="6" name="pole tekstowe 5">
            <a:extLst>
              <a:ext uri="{FF2B5EF4-FFF2-40B4-BE49-F238E27FC236}">
                <a16:creationId xmlns:a16="http://schemas.microsoft.com/office/drawing/2014/main" id="{03D01DFC-7966-3BEC-85D2-FF4D4465132B}"/>
              </a:ext>
            </a:extLst>
          </p:cNvPr>
          <p:cNvSpPr txBox="1"/>
          <p:nvPr/>
        </p:nvSpPr>
        <p:spPr>
          <a:xfrm>
            <a:off x="9576413" y="2339610"/>
            <a:ext cx="2010584" cy="76944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100" b="0" i="0" u="none" strike="noStrike" kern="1200" cap="none" spc="0" normalizeH="0" baseline="0" noProof="0">
                <a:ln>
                  <a:noFill/>
                </a:ln>
                <a:solidFill>
                  <a:srgbClr val="6B737B"/>
                </a:solidFill>
                <a:effectLst/>
                <a:uLnTx/>
                <a:uFillTx/>
                <a:latin typeface="GT Walsheim Pro" panose="00000500000000000000" pitchFamily="2" charset="-18"/>
                <a:ea typeface="+mn-ea"/>
                <a:cs typeface="+mn-cs"/>
              </a:rPr>
              <a:t>Sponsor new ABOs and </a:t>
            </a:r>
            <a:br>
              <a:rPr kumimoji="0" lang="pl-PL" sz="1100" b="0" i="0" u="none" strike="noStrike" kern="1200" cap="none" spc="0" normalizeH="0" baseline="0" noProof="0">
                <a:ln>
                  <a:noFill/>
                </a:ln>
                <a:solidFill>
                  <a:srgbClr val="6B737B"/>
                </a:solidFill>
                <a:effectLst/>
                <a:uLnTx/>
                <a:uFillTx/>
                <a:latin typeface="GT Walsheim Pro" panose="00000500000000000000" pitchFamily="2" charset="-18"/>
                <a:ea typeface="+mn-ea"/>
                <a:cs typeface="+mn-cs"/>
              </a:rPr>
            </a:br>
            <a:r>
              <a:rPr kumimoji="0" lang="en-GB" sz="1100" b="0" i="0" u="none" strike="noStrike" kern="1200" cap="none" spc="0" normalizeH="0" baseline="0" noProof="0">
                <a:ln>
                  <a:noFill/>
                </a:ln>
                <a:solidFill>
                  <a:srgbClr val="6B737B"/>
                </a:solidFill>
                <a:effectLst/>
                <a:uLnTx/>
                <a:uFillTx/>
                <a:latin typeface="GT Walsheim Pro" panose="00000500000000000000" pitchFamily="2" charset="-18"/>
                <a:ea typeface="+mn-ea"/>
                <a:cs typeface="+mn-cs"/>
              </a:rPr>
              <a:t>increase </a:t>
            </a:r>
            <a:r>
              <a:rPr lang="pl-PL" sz="1100">
                <a:solidFill>
                  <a:srgbClr val="6B737B"/>
                </a:solidFill>
                <a:latin typeface="GT Walsheim Pro" panose="00000500000000000000" pitchFamily="2" charset="-18"/>
              </a:rPr>
              <a:t>customer sales</a:t>
            </a:r>
            <a:r>
              <a:rPr kumimoji="0" lang="en-GB" sz="1100" b="0" i="0" u="none" kern="1200" cap="none" spc="0" normalizeH="0" baseline="0" noProof="0">
                <a:ln>
                  <a:noFill/>
                </a:ln>
                <a:solidFill>
                  <a:srgbClr val="6B737B"/>
                </a:solidFill>
                <a:effectLst/>
                <a:uLnTx/>
                <a:uFillTx/>
                <a:latin typeface="GT Walsheim Pro" panose="00000500000000000000" pitchFamily="2" charset="-18"/>
                <a:ea typeface="+mn-ea"/>
                <a:cs typeface="+mn-cs"/>
              </a:rPr>
              <a:t> </a:t>
            </a:r>
            <a:br>
              <a:rPr kumimoji="0" lang="pl-PL" sz="1100" b="0" i="0" u="none" strike="noStrike" kern="1200" cap="none" spc="0" normalizeH="0" baseline="0" noProof="0">
                <a:ln>
                  <a:noFill/>
                </a:ln>
                <a:solidFill>
                  <a:srgbClr val="6B737B"/>
                </a:solidFill>
                <a:effectLst/>
                <a:uLnTx/>
                <a:uFillTx/>
                <a:latin typeface="GT Walsheim Pro" panose="00000500000000000000" pitchFamily="2" charset="-18"/>
                <a:ea typeface="+mn-ea"/>
                <a:cs typeface="+mn-cs"/>
              </a:rPr>
            </a:br>
            <a:r>
              <a:rPr kumimoji="0" lang="en-GB" sz="1100" b="1" i="0" u="none" strike="noStrike" kern="1200" cap="none" spc="0" normalizeH="0" baseline="0" noProof="0">
                <a:ln>
                  <a:noFill/>
                </a:ln>
                <a:solidFill>
                  <a:srgbClr val="6B737B"/>
                </a:solidFill>
                <a:effectLst/>
                <a:uLnTx/>
                <a:uFillTx/>
                <a:latin typeface="GT Walsheim Pro" panose="00000500000000000000" pitchFamily="2" charset="-18"/>
                <a:ea typeface="+mn-ea"/>
                <a:cs typeface="+mn-cs"/>
              </a:rPr>
              <a:t>More PV earned = more money earned!</a:t>
            </a:r>
          </a:p>
        </p:txBody>
      </p:sp>
      <p:sp>
        <p:nvSpPr>
          <p:cNvPr id="7" name="pole tekstowe 6">
            <a:extLst>
              <a:ext uri="{FF2B5EF4-FFF2-40B4-BE49-F238E27FC236}">
                <a16:creationId xmlns:a16="http://schemas.microsoft.com/office/drawing/2014/main" id="{AAB065F9-0379-4583-5187-8C322DA0136D}"/>
              </a:ext>
            </a:extLst>
          </p:cNvPr>
          <p:cNvSpPr txBox="1"/>
          <p:nvPr/>
        </p:nvSpPr>
        <p:spPr>
          <a:xfrm>
            <a:off x="5700858" y="2424249"/>
            <a:ext cx="2541869"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100" b="0" i="0" u="none" strike="noStrike" kern="1200" cap="none" spc="0" normalizeH="0" baseline="0" noProof="0">
                <a:ln>
                  <a:noFill/>
                </a:ln>
                <a:solidFill>
                  <a:srgbClr val="6B737B"/>
                </a:solidFill>
                <a:effectLst/>
                <a:uLnTx/>
                <a:uFillTx/>
                <a:latin typeface="GT Walsheim Pro" panose="00000500000000000000" pitchFamily="2" charset="-18"/>
                <a:ea typeface="+mn-ea"/>
                <a:cs typeface="+mn-cs"/>
              </a:rPr>
              <a:t>Benefit from </a:t>
            </a:r>
            <a:r>
              <a:rPr kumimoji="0" lang="en-GB" sz="1100" b="1" i="0" u="none" strike="noStrike" kern="1200" cap="none" spc="0" normalizeH="0" baseline="0" noProof="0">
                <a:ln>
                  <a:noFill/>
                </a:ln>
                <a:solidFill>
                  <a:srgbClr val="6B737B"/>
                </a:solidFill>
                <a:effectLst/>
                <a:uLnTx/>
                <a:uFillTx/>
                <a:latin typeface="GT Walsheim Pro" panose="00000500000000000000" pitchFamily="2" charset="-18"/>
                <a:ea typeface="+mn-ea"/>
                <a:cs typeface="+mn-cs"/>
              </a:rPr>
              <a:t>Recurring </a:t>
            </a:r>
            <a:br>
              <a:rPr kumimoji="0" lang="pl-PL" sz="1100" b="1" i="0" u="none" strike="noStrike" kern="1200" cap="none" spc="0" normalizeH="0" baseline="0" noProof="0">
                <a:ln>
                  <a:noFill/>
                </a:ln>
                <a:solidFill>
                  <a:srgbClr val="6B737B"/>
                </a:solidFill>
                <a:effectLst/>
                <a:uLnTx/>
                <a:uFillTx/>
                <a:latin typeface="GT Walsheim Pro" panose="00000500000000000000" pitchFamily="2" charset="-18"/>
                <a:ea typeface="+mn-ea"/>
                <a:cs typeface="+mn-cs"/>
              </a:rPr>
            </a:br>
            <a:r>
              <a:rPr kumimoji="0" lang="en-GB" sz="1100" b="1" i="0" u="none" strike="noStrike" kern="1200" cap="none" spc="0" normalizeH="0" baseline="0" noProof="0">
                <a:ln>
                  <a:noFill/>
                </a:ln>
                <a:solidFill>
                  <a:srgbClr val="6B737B"/>
                </a:solidFill>
                <a:effectLst/>
                <a:uLnTx/>
                <a:uFillTx/>
                <a:latin typeface="GT Walsheim Pro" panose="00000500000000000000" pitchFamily="2" charset="-18"/>
                <a:ea typeface="+mn-ea"/>
                <a:cs typeface="+mn-cs"/>
              </a:rPr>
              <a:t>Orders and Gift for Growth </a:t>
            </a:r>
            <a:br>
              <a:rPr kumimoji="0" lang="pl-PL" sz="1100" b="1" i="0" u="none" strike="noStrike" kern="1200" cap="none" spc="0" normalizeH="0" baseline="0" noProof="0">
                <a:ln>
                  <a:noFill/>
                </a:ln>
                <a:solidFill>
                  <a:srgbClr val="6B737B"/>
                </a:solidFill>
                <a:effectLst/>
                <a:uLnTx/>
                <a:uFillTx/>
                <a:latin typeface="GT Walsheim Pro" panose="00000500000000000000" pitchFamily="2" charset="-18"/>
                <a:ea typeface="+mn-ea"/>
                <a:cs typeface="+mn-cs"/>
              </a:rPr>
            </a:br>
            <a:r>
              <a:rPr kumimoji="0" lang="en-GB" sz="1100" b="1" i="0" u="none" strike="noStrike" kern="1200" cap="none" spc="0" normalizeH="0" baseline="0" noProof="0">
                <a:ln>
                  <a:noFill/>
                </a:ln>
                <a:solidFill>
                  <a:srgbClr val="6B737B"/>
                </a:solidFill>
                <a:effectLst/>
                <a:uLnTx/>
                <a:uFillTx/>
                <a:latin typeface="GT Walsheim Pro" panose="00000500000000000000" pitchFamily="2" charset="-18"/>
                <a:ea typeface="+mn-ea"/>
                <a:cs typeface="+mn-cs"/>
              </a:rPr>
              <a:t>coupons.</a:t>
            </a:r>
          </a:p>
        </p:txBody>
      </p:sp>
      <p:sp>
        <p:nvSpPr>
          <p:cNvPr id="8" name="pole tekstowe 7">
            <a:extLst>
              <a:ext uri="{FF2B5EF4-FFF2-40B4-BE49-F238E27FC236}">
                <a16:creationId xmlns:a16="http://schemas.microsoft.com/office/drawing/2014/main" id="{449EC55C-31B3-7BE7-7C55-DEA1CA991462}"/>
              </a:ext>
            </a:extLst>
          </p:cNvPr>
          <p:cNvSpPr txBox="1"/>
          <p:nvPr/>
        </p:nvSpPr>
        <p:spPr>
          <a:xfrm>
            <a:off x="1717146" y="2424249"/>
            <a:ext cx="2541869" cy="600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GB" sz="1100" b="0" i="0" u="none" strike="noStrike" kern="1200" cap="none" spc="0" normalizeH="0" baseline="0" noProof="0">
                <a:ln>
                  <a:noFill/>
                </a:ln>
                <a:solidFill>
                  <a:srgbClr val="6B737B"/>
                </a:solidFill>
                <a:effectLst/>
                <a:uLnTx/>
                <a:uFillTx/>
                <a:latin typeface="GT Walsheim Pro" panose="00000500000000000000" pitchFamily="2" charset="-18"/>
                <a:ea typeface="+mn-ea"/>
                <a:cs typeface="+mn-cs"/>
              </a:rPr>
              <a:t>Taking advantage of Amway’s </a:t>
            </a:r>
            <a:br>
              <a:rPr kumimoji="0" lang="pl-PL" sz="1100" b="0" i="0" u="none" strike="noStrike" kern="1200" cap="none" spc="0" normalizeH="0" baseline="0" noProof="0">
                <a:ln>
                  <a:noFill/>
                </a:ln>
                <a:solidFill>
                  <a:srgbClr val="6B737B"/>
                </a:solidFill>
                <a:effectLst/>
                <a:uLnTx/>
                <a:uFillTx/>
                <a:latin typeface="GT Walsheim Pro" panose="00000500000000000000" pitchFamily="2" charset="-18"/>
                <a:ea typeface="+mn-ea"/>
                <a:cs typeface="+mn-cs"/>
              </a:rPr>
            </a:br>
            <a:r>
              <a:rPr kumimoji="0" lang="en-GB" sz="1100" b="1" i="0" u="none" strike="noStrike" kern="1200" cap="none" spc="0" normalizeH="0" baseline="0" noProof="0">
                <a:ln>
                  <a:noFill/>
                </a:ln>
                <a:solidFill>
                  <a:srgbClr val="6B737B"/>
                </a:solidFill>
                <a:effectLst/>
                <a:uLnTx/>
                <a:uFillTx/>
                <a:latin typeface="GT Walsheim Pro" panose="00000500000000000000" pitchFamily="2" charset="-18"/>
                <a:ea typeface="+mn-ea"/>
                <a:cs typeface="+mn-cs"/>
              </a:rPr>
              <a:t>new product launches </a:t>
            </a:r>
            <a:br>
              <a:rPr kumimoji="0" lang="pl-PL" sz="1100" b="1" i="0" u="none" strike="noStrike" kern="1200" cap="none" spc="0" normalizeH="0" baseline="0" noProof="0">
                <a:ln>
                  <a:noFill/>
                </a:ln>
                <a:solidFill>
                  <a:srgbClr val="6B737B"/>
                </a:solidFill>
                <a:effectLst/>
                <a:uLnTx/>
                <a:uFillTx/>
                <a:latin typeface="GT Walsheim Pro" panose="00000500000000000000" pitchFamily="2" charset="-18"/>
                <a:ea typeface="+mn-ea"/>
                <a:cs typeface="+mn-cs"/>
              </a:rPr>
            </a:br>
            <a:r>
              <a:rPr kumimoji="0" lang="en-GB" sz="1100" b="1" i="0" u="none" strike="noStrike" kern="1200" cap="none" spc="0" normalizeH="0" baseline="0" noProof="0">
                <a:ln>
                  <a:noFill/>
                </a:ln>
                <a:solidFill>
                  <a:srgbClr val="6B737B"/>
                </a:solidFill>
                <a:effectLst/>
                <a:uLnTx/>
                <a:uFillTx/>
                <a:latin typeface="GT Walsheim Pro" panose="00000500000000000000" pitchFamily="2" charset="-18"/>
                <a:ea typeface="+mn-ea"/>
                <a:cs typeface="+mn-cs"/>
              </a:rPr>
              <a:t>&amp; special offers.</a:t>
            </a:r>
          </a:p>
        </p:txBody>
      </p:sp>
      <p:pic>
        <p:nvPicPr>
          <p:cNvPr id="9" name="Obraz 8" descr="Obraz zawierający Czcionka, Grafika, logo, biały&#10;&#10;Opis wygenerowany automatycznie">
            <a:extLst>
              <a:ext uri="{FF2B5EF4-FFF2-40B4-BE49-F238E27FC236}">
                <a16:creationId xmlns:a16="http://schemas.microsoft.com/office/drawing/2014/main" id="{8F77F963-D673-5634-B900-339C857FD44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5483" y="6226148"/>
            <a:ext cx="1026109" cy="348370"/>
          </a:xfrm>
          <a:prstGeom prst="rect">
            <a:avLst/>
          </a:prstGeom>
        </p:spPr>
      </p:pic>
      <p:sp>
        <p:nvSpPr>
          <p:cNvPr id="4" name="pole tekstowe 3">
            <a:extLst>
              <a:ext uri="{FF2B5EF4-FFF2-40B4-BE49-F238E27FC236}">
                <a16:creationId xmlns:a16="http://schemas.microsoft.com/office/drawing/2014/main" id="{2338E578-CD8F-0DC0-0F38-0AE7265494FB}"/>
              </a:ext>
            </a:extLst>
          </p:cNvPr>
          <p:cNvSpPr txBox="1"/>
          <p:nvPr/>
        </p:nvSpPr>
        <p:spPr>
          <a:xfrm>
            <a:off x="538529" y="547300"/>
            <a:ext cx="7270201" cy="138499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a:ln>
                  <a:noFill/>
                </a:ln>
                <a:solidFill>
                  <a:srgbClr val="4A8FB2"/>
                </a:solidFill>
                <a:effectLst/>
                <a:uLnTx/>
                <a:uFillTx/>
                <a:latin typeface="GT Walsheim Pro" panose="00000500000000000000" pitchFamily="2" charset="-18"/>
                <a:ea typeface="+mn-ea"/>
                <a:cs typeface="+mn-cs"/>
              </a:rPr>
              <a:t>We’re always here to offer you </a:t>
            </a:r>
            <a:br>
              <a:rPr kumimoji="0" lang="pl-PL" sz="2400" b="1" i="0" u="none" strike="noStrike" kern="1200" cap="none" spc="0" normalizeH="0" baseline="0">
                <a:ln>
                  <a:noFill/>
                </a:ln>
                <a:solidFill>
                  <a:srgbClr val="4A8FB2"/>
                </a:solidFill>
                <a:effectLst/>
                <a:uLnTx/>
                <a:uFillTx/>
                <a:latin typeface="GT Walsheim Pro" panose="00000500000000000000" pitchFamily="2" charset="-18"/>
                <a:ea typeface="+mn-ea"/>
                <a:cs typeface="+mn-cs"/>
              </a:rPr>
            </a:br>
            <a:r>
              <a:rPr kumimoji="0" lang="en-GB" sz="2400" b="1" i="0" u="none" strike="noStrike" kern="1200" cap="none" spc="0" normalizeH="0" baseline="0">
                <a:ln>
                  <a:noFill/>
                </a:ln>
                <a:solidFill>
                  <a:srgbClr val="4A8FB2"/>
                </a:solidFill>
                <a:effectLst/>
                <a:uLnTx/>
                <a:uFillTx/>
                <a:latin typeface="GT Walsheim Pro" panose="00000500000000000000" pitchFamily="2" charset="-18"/>
                <a:ea typeface="+mn-ea"/>
                <a:cs typeface="+mn-cs"/>
              </a:rPr>
              <a:t>a HELPING HAND during your journey</a:t>
            </a:r>
            <a:r>
              <a:rPr kumimoji="0" lang="pl-PL" sz="2400" b="1" i="0" u="none" strike="noStrike" kern="1200" cap="none" spc="0" normalizeH="0" baseline="0">
                <a:ln>
                  <a:noFill/>
                </a:ln>
                <a:solidFill>
                  <a:srgbClr val="4A8FB2"/>
                </a:solidFill>
                <a:effectLst/>
                <a:uLnTx/>
                <a:uFillTx/>
                <a:latin typeface="GT Walsheim Pro" panose="00000500000000000000" pitchFamily="2" charset="-18"/>
                <a:ea typeface="+mn-ea"/>
                <a:cs typeface="+mn-cs"/>
              </a:rPr>
              <a:t>!</a:t>
            </a:r>
            <a:endParaRPr kumimoji="0" lang="en-GB" sz="2400" b="1" i="0" u="none" strike="noStrike" kern="1200" cap="none" spc="0" normalizeH="0" baseline="0">
              <a:ln>
                <a:noFill/>
              </a:ln>
              <a:solidFill>
                <a:srgbClr val="4A8FB2"/>
              </a:solidFill>
              <a:effectLst/>
              <a:uLnTx/>
              <a:uFillTx/>
              <a:latin typeface="GT Walsheim Pro" panose="00000500000000000000" pitchFamily="2" charset="-18"/>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a:solidFill>
                  <a:srgbClr val="6FB2CE"/>
                </a:solidFill>
                <a:latin typeface="GT Walsheim Pro" panose="00000500000000000000" pitchFamily="2" charset="-18"/>
              </a:rPr>
              <a:t>How to speed-up your progress toward your goals </a:t>
            </a:r>
            <a:r>
              <a:rPr lang="pl-PL" b="1">
                <a:solidFill>
                  <a:srgbClr val="6FB2CE"/>
                </a:solidFill>
                <a:latin typeface="GT Walsheim Pro" panose="00000500000000000000" pitchFamily="2" charset="-18"/>
              </a:rPr>
              <a:t>from </a:t>
            </a:r>
            <a:r>
              <a:rPr lang="en-GB" b="1">
                <a:solidFill>
                  <a:srgbClr val="6FB2CE"/>
                </a:solidFill>
                <a:latin typeface="GT Walsheim Pro" panose="00000500000000000000" pitchFamily="2" charset="-18"/>
              </a:rPr>
              <a:t>the 5</a:t>
            </a:r>
            <a:r>
              <a:rPr lang="en-GB" b="1" baseline="30000">
                <a:solidFill>
                  <a:srgbClr val="6FB2CE"/>
                </a:solidFill>
                <a:latin typeface="GT Walsheim Pro" panose="00000500000000000000" pitchFamily="2" charset="-18"/>
              </a:rPr>
              <a:t>th</a:t>
            </a:r>
            <a:r>
              <a:rPr lang="en-GB" b="1">
                <a:solidFill>
                  <a:srgbClr val="6FB2CE"/>
                </a:solidFill>
                <a:latin typeface="GT Walsheim Pro" panose="00000500000000000000" pitchFamily="2" charset="-18"/>
              </a:rPr>
              <a:t> to 12</a:t>
            </a:r>
            <a:r>
              <a:rPr lang="en-GB" b="1" baseline="30000">
                <a:solidFill>
                  <a:srgbClr val="6FB2CE"/>
                </a:solidFill>
                <a:latin typeface="GT Walsheim Pro" panose="00000500000000000000" pitchFamily="2" charset="-18"/>
              </a:rPr>
              <a:t>th</a:t>
            </a:r>
            <a:r>
              <a:rPr lang="en-GB" b="1">
                <a:solidFill>
                  <a:srgbClr val="6FB2CE"/>
                </a:solidFill>
                <a:latin typeface="GT Walsheim Pro" panose="00000500000000000000" pitchFamily="2" charset="-18"/>
              </a:rPr>
              <a:t> month</a:t>
            </a:r>
            <a:r>
              <a:rPr lang="en-GB">
                <a:solidFill>
                  <a:srgbClr val="6FB2CE"/>
                </a:solidFill>
                <a:latin typeface="GT Walsheim Pro" panose="00000500000000000000" pitchFamily="2" charset="-18"/>
              </a:rPr>
              <a:t> after registering.</a:t>
            </a:r>
            <a:endParaRPr kumimoji="0" lang="en-GB" sz="1800" b="0" i="0" u="none" strike="noStrike" kern="1200" cap="none" spc="0" normalizeH="0" baseline="0">
              <a:ln>
                <a:noFill/>
              </a:ln>
              <a:solidFill>
                <a:srgbClr val="6FB2CE"/>
              </a:solidFill>
              <a:effectLst/>
              <a:uLnTx/>
              <a:uFillTx/>
              <a:latin typeface="GT Walsheim Pro" panose="00000500000000000000" pitchFamily="2" charset="-18"/>
              <a:ea typeface="+mn-ea"/>
              <a:cs typeface="+mn-cs"/>
            </a:endParaRPr>
          </a:p>
        </p:txBody>
      </p:sp>
      <p:pic>
        <p:nvPicPr>
          <p:cNvPr id="2" name="Obraz 1" descr="Obraz zawierający Grafika, Czcionka, tekst, logo&#10;&#10;Opis wygenerowany automatycznie">
            <a:extLst>
              <a:ext uri="{FF2B5EF4-FFF2-40B4-BE49-F238E27FC236}">
                <a16:creationId xmlns:a16="http://schemas.microsoft.com/office/drawing/2014/main" id="{5B43906B-DB0C-FFD0-BE7F-241AF8076896}"/>
              </a:ext>
            </a:extLst>
          </p:cNvPr>
          <p:cNvPicPr>
            <a:picLocks noChangeAspect="1"/>
          </p:cNvPicPr>
          <p:nvPr/>
        </p:nvPicPr>
        <p:blipFill rotWithShape="1">
          <a:blip r:embed="rId7">
            <a:extLst>
              <a:ext uri="{28A0092B-C50C-407E-A947-70E740481C1C}">
                <a14:useLocalDpi xmlns:a14="http://schemas.microsoft.com/office/drawing/2010/main" val="0"/>
              </a:ext>
            </a:extLst>
          </a:blip>
          <a:srcRect l="18319" t="19813" r="19457" b="30944"/>
          <a:stretch/>
        </p:blipFill>
        <p:spPr>
          <a:xfrm>
            <a:off x="10354100" y="427989"/>
            <a:ext cx="1352125" cy="689792"/>
          </a:xfrm>
          <a:prstGeom prst="rect">
            <a:avLst/>
          </a:prstGeom>
        </p:spPr>
      </p:pic>
    </p:spTree>
    <p:extLst>
      <p:ext uri="{BB962C8B-B14F-4D97-AF65-F5344CB8AC3E}">
        <p14:creationId xmlns:p14="http://schemas.microsoft.com/office/powerpoint/2010/main" val="201731559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NK8cc_V2wIUTmwSH4Yf22Q"/>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NK8cc_V2wIUTmwSH4Yf22Q"/>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Motyw pakietu Office">
  <a:themeElements>
    <a:clrScheme name="Pakiet 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4_Custom Design">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mway_GGC_2019_PPT_Template_v10" id="{B50DF4BD-80BB-2C4F-ABEE-95B0D1EB2546}" vid="{39D614A3-B9D8-0B4A-A0C3-AFB87D2B4653}"/>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76117b73-b6be-466a-9e71-d95d30472883">
      <UserInfo>
        <DisplayName>Maria Garcia Alfonso</DisplayName>
        <AccountId>59</AccountId>
        <AccountType/>
      </UserInfo>
      <UserInfo>
        <DisplayName>Katarzyna Kociolek</DisplayName>
        <AccountId>60</AccountId>
        <AccountType/>
      </UserInfo>
      <UserInfo>
        <DisplayName>Ahmed Shehata</DisplayName>
        <AccountId>16</AccountId>
        <AccountType/>
      </UserInfo>
      <UserInfo>
        <DisplayName>Victoria Gorczyca</DisplayName>
        <AccountId>13</AccountId>
        <AccountType/>
      </UserInfo>
      <UserInfo>
        <DisplayName>Federica Caraci</DisplayName>
        <AccountId>9</AccountId>
        <AccountType/>
      </UserInfo>
    </SharedWithUsers>
    <lcf76f155ced4ddcb4097134ff3c332f xmlns="8d77aa00-8d54-4d4f-8c06-42b63479c1f9">
      <Terms xmlns="http://schemas.microsoft.com/office/infopath/2007/PartnerControls"/>
    </lcf76f155ced4ddcb4097134ff3c332f>
    <TaxCatchAll xmlns="76117b73-b6be-466a-9e71-d95d3047288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674C72B920CDB4FA79D5C088CB8F7A9" ma:contentTypeVersion="14" ma:contentTypeDescription="Create a new document." ma:contentTypeScope="" ma:versionID="4e9bdc75f9759249dc38ba279e813702">
  <xsd:schema xmlns:xsd="http://www.w3.org/2001/XMLSchema" xmlns:xs="http://www.w3.org/2001/XMLSchema" xmlns:p="http://schemas.microsoft.com/office/2006/metadata/properties" xmlns:ns2="8d77aa00-8d54-4d4f-8c06-42b63479c1f9" xmlns:ns3="76117b73-b6be-466a-9e71-d95d30472883" targetNamespace="http://schemas.microsoft.com/office/2006/metadata/properties" ma:root="true" ma:fieldsID="6276bd9f3d68e00bb5345f79aaf479c0" ns2:_="" ns3:_="">
    <xsd:import namespace="8d77aa00-8d54-4d4f-8c06-42b63479c1f9"/>
    <xsd:import namespace="76117b73-b6be-466a-9e71-d95d30472883"/>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ServiceSearchPropertie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7aa00-8d54-4d4f-8c06-42b63479c1f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49ae801a-9127-4cf1-9f7d-b7d71eaf826f"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DateTaken" ma:index="19" nillable="true" ma:displayName="MediaServiceDateTaken" ma:hidden="true" ma:indexed="true" ma:internalName="MediaServiceDateTaken" ma:readOnly="true">
      <xsd:simpleType>
        <xsd:restriction base="dms:Text"/>
      </xsd:simpleType>
    </xsd:element>
    <xsd:element name="MediaServiceSearchProperties" ma:index="20" nillable="true" ma:displayName="MediaServiceSearchProperties" ma:hidden="true" ma:internalName="MediaServiceSearchProperties" ma:readOnly="true">
      <xsd:simpleType>
        <xsd:restriction base="dms:Note"/>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6117b73-b6be-466a-9e71-d95d30472883"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TaxCatchAll" ma:index="15" nillable="true" ma:displayName="Taxonomy Catch All Column" ma:hidden="true" ma:list="{d1e92801-6a7b-4298-96ca-31d80b87e748}" ma:internalName="TaxCatchAll" ma:showField="CatchAllData" ma:web="76117b73-b6be-466a-9e71-d95d3047288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60C0C2F-9A4B-4E87-A73C-058F9B997A0B}">
  <ds:schemaRefs>
    <ds:schemaRef ds:uri="http://purl.org/dc/terms/"/>
    <ds:schemaRef ds:uri="8d77aa00-8d54-4d4f-8c06-42b63479c1f9"/>
    <ds:schemaRef ds:uri="http://schemas.microsoft.com/office/2006/documentManagement/types"/>
    <ds:schemaRef ds:uri="http://schemas.openxmlformats.org/package/2006/metadata/core-properties"/>
    <ds:schemaRef ds:uri="76117b73-b6be-466a-9e71-d95d30472883"/>
    <ds:schemaRef ds:uri="http://purl.org/dc/elements/1.1/"/>
    <ds:schemaRef ds:uri="http://schemas.microsoft.com/office/2006/metadata/properti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E47483B2-F602-4D39-BE76-757AC7E4511E}">
  <ds:schemaRefs>
    <ds:schemaRef ds:uri="76117b73-b6be-466a-9e71-d95d30472883"/>
    <ds:schemaRef ds:uri="8d77aa00-8d54-4d4f-8c06-42b63479c1f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5D9AA7B8-8CC8-476A-9855-CBCD0E3BA10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175</TotalTime>
  <Words>2075</Words>
  <Application>Microsoft Office PowerPoint</Application>
  <PresentationFormat>Widescreen</PresentationFormat>
  <Paragraphs>313</Paragraphs>
  <Slides>22</Slides>
  <Notes>1</Notes>
  <HiddenSlides>0</HiddenSlides>
  <MMClips>0</MMClips>
  <ScaleCrop>false</ScaleCrop>
  <HeadingPairs>
    <vt:vector size="8" baseType="variant">
      <vt:variant>
        <vt:lpstr>Fonts Used</vt:lpstr>
      </vt:variant>
      <vt:variant>
        <vt:i4>11</vt:i4>
      </vt:variant>
      <vt:variant>
        <vt:lpstr>Theme</vt:lpstr>
      </vt:variant>
      <vt:variant>
        <vt:i4>3</vt:i4>
      </vt:variant>
      <vt:variant>
        <vt:lpstr>Embedded OLE Servers</vt:lpstr>
      </vt:variant>
      <vt:variant>
        <vt:i4>1</vt:i4>
      </vt:variant>
      <vt:variant>
        <vt:lpstr>Slide Titles</vt:lpstr>
      </vt:variant>
      <vt:variant>
        <vt:i4>22</vt:i4>
      </vt:variant>
    </vt:vector>
  </HeadingPairs>
  <TitlesOfParts>
    <vt:vector size="37" baseType="lpstr">
      <vt:lpstr>Adobe Clean DC</vt:lpstr>
      <vt:lpstr>Arial</vt:lpstr>
      <vt:lpstr>Arial-BoldMT</vt:lpstr>
      <vt:lpstr>Calibri</vt:lpstr>
      <vt:lpstr>Calibri Light</vt:lpstr>
      <vt:lpstr>Franklin Gothic Book</vt:lpstr>
      <vt:lpstr>GT Walsheim Pro</vt:lpstr>
      <vt:lpstr>ITC Franklin Gothic Std Bk Cd</vt:lpstr>
      <vt:lpstr>Poppins</vt:lpstr>
      <vt:lpstr>Poppins SemiBold</vt:lpstr>
      <vt:lpstr>Times New Roman</vt:lpstr>
      <vt:lpstr>Motyw pakietu Office</vt:lpstr>
      <vt:lpstr>1_Motyw pakietu Office</vt:lpstr>
      <vt:lpstr>4_Custom Design</vt:lpstr>
      <vt:lpstr>think-cell Slide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Corp User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Ahmed Shehata</dc:creator>
  <cp:lastModifiedBy>Federica Caraci</cp:lastModifiedBy>
  <cp:revision>3</cp:revision>
  <dcterms:created xsi:type="dcterms:W3CDTF">2023-09-26T06:34:14Z</dcterms:created>
  <dcterms:modified xsi:type="dcterms:W3CDTF">2024-05-23T19:01:12Z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0x010100E674C72B920CDB4FA79D5C088CB8F7A9</vt:lpwstr>
  </property>
  <property fmtid="{D5CDD505-2E9C-101B-9397-08002B2CF9AE}" pid="3" name="MediaServiceImageTags">
    <vt:lpwstr/>
  </property>
</Properties>
</file>